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8" r:id="rId3"/>
  </p:sldIdLst>
  <p:sldSz cx="43891200" cy="219456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Baskerville" panose="02000000000000000000" pitchFamily="2" charset="0"/>
      <p:bold r:id="rId9"/>
    </p:embeddedFont>
    <p:embeddedFont>
      <p:font typeface="Montserrat Light" panose="00000400000000000000" pitchFamily="50" charset="0"/>
      <p:regular r:id="rId10"/>
    </p:embeddedFont>
  </p:embeddedFontLst>
  <p:custDataLst>
    <p:tags r:id="rId4"/>
  </p:custDataLst>
  <p:defaultTextStyle>
    <a:defPPr>
      <a:defRPr lang="en-US"/>
    </a:defPPr>
    <a:lvl1pPr marL="0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1pPr>
    <a:lvl2pPr marL="2340864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2pPr>
    <a:lvl3pPr marL="4681728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3pPr>
    <a:lvl4pPr marL="7022592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4pPr>
    <a:lvl5pPr marL="9363456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5pPr>
    <a:lvl6pPr marL="11704320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6pPr>
    <a:lvl7pPr marL="14045185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7pPr>
    <a:lvl8pPr marL="16386048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8pPr>
    <a:lvl9pPr marL="18726913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6">
              <a:alpha val="20000"/>
            </a:schemeClr>
          </a:solidFill>
        </a:fill>
      </a:tcStyle>
    </a:band1H>
    <a:band1V>
      <a:tcStyle>
        <a:fill>
          <a:solidFill>
            <a:schemeClr val="accent6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68" y="168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FAC8-84B1-42FD-8D12-B3EFCEFF6C0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BA2C-AFB3-486F-B4F5-004FBC2C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2340864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4681728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7022592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9363456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11704320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14045185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6386048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8726913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BA2C-AFB3-486F-B4F5-004FBC2CA1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782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2"/>
            <a:ext cx="37307521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39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2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4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16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88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3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0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7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091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2594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201315" y="3937005"/>
            <a:ext cx="55298342" cy="838911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91068" y="3937005"/>
            <a:ext cx="165178742" cy="838911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858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12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0"/>
            <a:ext cx="37307521" cy="4358640"/>
          </a:xfrm>
        </p:spPr>
        <p:txBody>
          <a:bodyPr anchor="t"/>
          <a:lstStyle>
            <a:lvl1pPr algn="l">
              <a:defRPr sz="146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4"/>
            <a:ext cx="37307521" cy="4800599"/>
          </a:xfrm>
        </p:spPr>
        <p:txBody>
          <a:bodyPr anchor="b"/>
          <a:lstStyle>
            <a:lvl1pPr marL="0" indent="0">
              <a:buNone/>
              <a:defRPr sz="7285">
                <a:solidFill>
                  <a:schemeClr val="tx1">
                    <a:tint val="75000"/>
                  </a:schemeClr>
                </a:solidFill>
              </a:defRPr>
            </a:lvl1pPr>
            <a:lvl2pPr marL="1672049" indent="0">
              <a:buNone/>
              <a:defRPr sz="6571">
                <a:solidFill>
                  <a:schemeClr val="tx1">
                    <a:tint val="75000"/>
                  </a:schemeClr>
                </a:solidFill>
              </a:defRPr>
            </a:lvl2pPr>
            <a:lvl3pPr marL="3344098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3pPr>
            <a:lvl4pPr marL="5016147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4pPr>
            <a:lvl5pPr marL="6688195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5pPr>
            <a:lvl6pPr marL="8360245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6pPr>
            <a:lvl7pPr marL="10032294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7pPr>
            <a:lvl8pPr marL="11704343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8pPr>
            <a:lvl9pPr marL="13376391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3518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91065" y="22941280"/>
            <a:ext cx="110238542" cy="64886842"/>
          </a:xfrm>
        </p:spPr>
        <p:txBody>
          <a:bodyPr/>
          <a:lstStyle>
            <a:lvl1pPr>
              <a:defRPr sz="10215"/>
            </a:lvl1pPr>
            <a:lvl2pPr>
              <a:defRPr sz="8785"/>
            </a:lvl2pPr>
            <a:lvl3pPr>
              <a:defRPr sz="7285"/>
            </a:lvl3pPr>
            <a:lvl4pPr>
              <a:defRPr sz="6571"/>
            </a:lvl4pPr>
            <a:lvl5pPr>
              <a:defRPr sz="6571"/>
            </a:lvl5pPr>
            <a:lvl6pPr>
              <a:defRPr sz="6571"/>
            </a:lvl6pPr>
            <a:lvl7pPr>
              <a:defRPr sz="6571"/>
            </a:lvl7pPr>
            <a:lvl8pPr>
              <a:defRPr sz="6571"/>
            </a:lvl8pPr>
            <a:lvl9pPr>
              <a:defRPr sz="6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61127" y="22941280"/>
            <a:ext cx="110238542" cy="64886842"/>
          </a:xfrm>
        </p:spPr>
        <p:txBody>
          <a:bodyPr/>
          <a:lstStyle>
            <a:lvl1pPr>
              <a:defRPr sz="10215"/>
            </a:lvl1pPr>
            <a:lvl2pPr>
              <a:defRPr sz="8785"/>
            </a:lvl2pPr>
            <a:lvl3pPr>
              <a:defRPr sz="7285"/>
            </a:lvl3pPr>
            <a:lvl4pPr>
              <a:defRPr sz="6571"/>
            </a:lvl4pPr>
            <a:lvl5pPr>
              <a:defRPr sz="6571"/>
            </a:lvl5pPr>
            <a:lvl6pPr>
              <a:defRPr sz="6571"/>
            </a:lvl6pPr>
            <a:lvl7pPr>
              <a:defRPr sz="6571"/>
            </a:lvl7pPr>
            <a:lvl8pPr>
              <a:defRPr sz="6571"/>
            </a:lvl8pPr>
            <a:lvl9pPr>
              <a:defRPr sz="6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852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79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4912361"/>
            <a:ext cx="19392903" cy="2047239"/>
          </a:xfrm>
        </p:spPr>
        <p:txBody>
          <a:bodyPr anchor="b"/>
          <a:lstStyle>
            <a:lvl1pPr marL="0" indent="0">
              <a:buNone/>
              <a:defRPr sz="8785" b="1"/>
            </a:lvl1pPr>
            <a:lvl2pPr marL="1672049" indent="0">
              <a:buNone/>
              <a:defRPr sz="7285" b="1"/>
            </a:lvl2pPr>
            <a:lvl3pPr marL="3344098" indent="0">
              <a:buNone/>
              <a:defRPr sz="6571" b="1"/>
            </a:lvl3pPr>
            <a:lvl4pPr marL="5016147" indent="0">
              <a:buNone/>
              <a:defRPr sz="5857" b="1"/>
            </a:lvl4pPr>
            <a:lvl5pPr marL="6688195" indent="0">
              <a:buNone/>
              <a:defRPr sz="5857" b="1"/>
            </a:lvl5pPr>
            <a:lvl6pPr marL="8360245" indent="0">
              <a:buNone/>
              <a:defRPr sz="5857" b="1"/>
            </a:lvl6pPr>
            <a:lvl7pPr marL="10032294" indent="0">
              <a:buNone/>
              <a:defRPr sz="5857" b="1"/>
            </a:lvl7pPr>
            <a:lvl8pPr marL="11704343" indent="0">
              <a:buNone/>
              <a:defRPr sz="5857" b="1"/>
            </a:lvl8pPr>
            <a:lvl9pPr marL="13376391" indent="0">
              <a:buNone/>
              <a:defRPr sz="58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6959600"/>
            <a:ext cx="19392903" cy="12644121"/>
          </a:xfrm>
        </p:spPr>
        <p:txBody>
          <a:bodyPr/>
          <a:lstStyle>
            <a:lvl1pPr>
              <a:defRPr sz="8785"/>
            </a:lvl1pPr>
            <a:lvl2pPr>
              <a:defRPr sz="7285"/>
            </a:lvl2pPr>
            <a:lvl3pPr>
              <a:defRPr sz="6571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4912361"/>
            <a:ext cx="19400520" cy="2047239"/>
          </a:xfrm>
        </p:spPr>
        <p:txBody>
          <a:bodyPr anchor="b"/>
          <a:lstStyle>
            <a:lvl1pPr marL="0" indent="0">
              <a:buNone/>
              <a:defRPr sz="8785" b="1"/>
            </a:lvl1pPr>
            <a:lvl2pPr marL="1672049" indent="0">
              <a:buNone/>
              <a:defRPr sz="7285" b="1"/>
            </a:lvl2pPr>
            <a:lvl3pPr marL="3344098" indent="0">
              <a:buNone/>
              <a:defRPr sz="6571" b="1"/>
            </a:lvl3pPr>
            <a:lvl4pPr marL="5016147" indent="0">
              <a:buNone/>
              <a:defRPr sz="5857" b="1"/>
            </a:lvl4pPr>
            <a:lvl5pPr marL="6688195" indent="0">
              <a:buNone/>
              <a:defRPr sz="5857" b="1"/>
            </a:lvl5pPr>
            <a:lvl6pPr marL="8360245" indent="0">
              <a:buNone/>
              <a:defRPr sz="5857" b="1"/>
            </a:lvl6pPr>
            <a:lvl7pPr marL="10032294" indent="0">
              <a:buNone/>
              <a:defRPr sz="5857" b="1"/>
            </a:lvl7pPr>
            <a:lvl8pPr marL="11704343" indent="0">
              <a:buNone/>
              <a:defRPr sz="5857" b="1"/>
            </a:lvl8pPr>
            <a:lvl9pPr marL="13376391" indent="0">
              <a:buNone/>
              <a:defRPr sz="58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6959600"/>
            <a:ext cx="19400520" cy="12644121"/>
          </a:xfrm>
        </p:spPr>
        <p:txBody>
          <a:bodyPr/>
          <a:lstStyle>
            <a:lvl1pPr>
              <a:defRPr sz="8785"/>
            </a:lvl1pPr>
            <a:lvl2pPr>
              <a:defRPr sz="7285"/>
            </a:lvl2pPr>
            <a:lvl3pPr>
              <a:defRPr sz="6571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011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3633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401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873760"/>
            <a:ext cx="14439903" cy="3718560"/>
          </a:xfrm>
        </p:spPr>
        <p:txBody>
          <a:bodyPr anchor="b"/>
          <a:lstStyle>
            <a:lvl1pPr algn="l">
              <a:defRPr sz="72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873762"/>
            <a:ext cx="24536400" cy="18729961"/>
          </a:xfrm>
        </p:spPr>
        <p:txBody>
          <a:bodyPr/>
          <a:lstStyle>
            <a:lvl1pPr>
              <a:defRPr sz="11714"/>
            </a:lvl1pPr>
            <a:lvl2pPr>
              <a:defRPr sz="10215"/>
            </a:lvl2pPr>
            <a:lvl3pPr>
              <a:defRPr sz="8785"/>
            </a:lvl3pPr>
            <a:lvl4pPr>
              <a:defRPr sz="7285"/>
            </a:lvl4pPr>
            <a:lvl5pPr>
              <a:defRPr sz="7285"/>
            </a:lvl5pPr>
            <a:lvl6pPr>
              <a:defRPr sz="7285"/>
            </a:lvl6pPr>
            <a:lvl7pPr>
              <a:defRPr sz="7285"/>
            </a:lvl7pPr>
            <a:lvl8pPr>
              <a:defRPr sz="7285"/>
            </a:lvl8pPr>
            <a:lvl9pPr>
              <a:defRPr sz="72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5" y="4592323"/>
            <a:ext cx="14439903" cy="15011402"/>
          </a:xfrm>
        </p:spPr>
        <p:txBody>
          <a:bodyPr/>
          <a:lstStyle>
            <a:lvl1pPr marL="0" indent="0">
              <a:buNone/>
              <a:defRPr sz="5143"/>
            </a:lvl1pPr>
            <a:lvl2pPr marL="1672049" indent="0">
              <a:buNone/>
              <a:defRPr sz="4358"/>
            </a:lvl2pPr>
            <a:lvl3pPr marL="3344098" indent="0">
              <a:buNone/>
              <a:defRPr sz="3643"/>
            </a:lvl3pPr>
            <a:lvl4pPr marL="5016147" indent="0">
              <a:buNone/>
              <a:defRPr sz="3285"/>
            </a:lvl4pPr>
            <a:lvl5pPr marL="6688195" indent="0">
              <a:buNone/>
              <a:defRPr sz="3285"/>
            </a:lvl5pPr>
            <a:lvl6pPr marL="8360245" indent="0">
              <a:buNone/>
              <a:defRPr sz="3285"/>
            </a:lvl6pPr>
            <a:lvl7pPr marL="10032294" indent="0">
              <a:buNone/>
              <a:defRPr sz="3285"/>
            </a:lvl7pPr>
            <a:lvl8pPr marL="11704343" indent="0">
              <a:buNone/>
              <a:defRPr sz="3285"/>
            </a:lvl8pPr>
            <a:lvl9pPr marL="13376391" indent="0">
              <a:buNone/>
              <a:defRPr sz="3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03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1"/>
            <a:ext cx="26334721" cy="1813562"/>
          </a:xfrm>
        </p:spPr>
        <p:txBody>
          <a:bodyPr anchor="b"/>
          <a:lstStyle>
            <a:lvl1pPr algn="l">
              <a:defRPr sz="72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1"/>
            <a:ext cx="26334721" cy="13167361"/>
          </a:xfrm>
        </p:spPr>
        <p:txBody>
          <a:bodyPr/>
          <a:lstStyle>
            <a:lvl1pPr marL="0" indent="0">
              <a:buNone/>
              <a:defRPr sz="11714"/>
            </a:lvl1pPr>
            <a:lvl2pPr marL="1672049" indent="0">
              <a:buNone/>
              <a:defRPr sz="10215"/>
            </a:lvl2pPr>
            <a:lvl3pPr marL="3344098" indent="0">
              <a:buNone/>
              <a:defRPr sz="8785"/>
            </a:lvl3pPr>
            <a:lvl4pPr marL="5016147" indent="0">
              <a:buNone/>
              <a:defRPr sz="7285"/>
            </a:lvl4pPr>
            <a:lvl5pPr marL="6688195" indent="0">
              <a:buNone/>
              <a:defRPr sz="7285"/>
            </a:lvl5pPr>
            <a:lvl6pPr marL="8360245" indent="0">
              <a:buNone/>
              <a:defRPr sz="7285"/>
            </a:lvl6pPr>
            <a:lvl7pPr marL="10032294" indent="0">
              <a:buNone/>
              <a:defRPr sz="7285"/>
            </a:lvl7pPr>
            <a:lvl8pPr marL="11704343" indent="0">
              <a:buNone/>
              <a:defRPr sz="7285"/>
            </a:lvl8pPr>
            <a:lvl9pPr marL="13376391" indent="0">
              <a:buNone/>
              <a:defRPr sz="728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2"/>
            <a:ext cx="26334721" cy="2575558"/>
          </a:xfrm>
        </p:spPr>
        <p:txBody>
          <a:bodyPr/>
          <a:lstStyle>
            <a:lvl1pPr marL="0" indent="0">
              <a:buNone/>
              <a:defRPr sz="5143"/>
            </a:lvl1pPr>
            <a:lvl2pPr marL="1672049" indent="0">
              <a:buNone/>
              <a:defRPr sz="4358"/>
            </a:lvl2pPr>
            <a:lvl3pPr marL="3344098" indent="0">
              <a:buNone/>
              <a:defRPr sz="3643"/>
            </a:lvl3pPr>
            <a:lvl4pPr marL="5016147" indent="0">
              <a:buNone/>
              <a:defRPr sz="3285"/>
            </a:lvl4pPr>
            <a:lvl5pPr marL="6688195" indent="0">
              <a:buNone/>
              <a:defRPr sz="3285"/>
            </a:lvl5pPr>
            <a:lvl6pPr marL="8360245" indent="0">
              <a:buNone/>
              <a:defRPr sz="3285"/>
            </a:lvl6pPr>
            <a:lvl7pPr marL="10032294" indent="0">
              <a:buNone/>
              <a:defRPr sz="3285"/>
            </a:lvl7pPr>
            <a:lvl8pPr marL="11704343" indent="0">
              <a:buNone/>
              <a:defRPr sz="3285"/>
            </a:lvl8pPr>
            <a:lvl9pPr marL="13376391" indent="0">
              <a:buNone/>
              <a:defRPr sz="3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9525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79" cy="3657600"/>
          </a:xfrm>
          <a:prstGeom prst="rect">
            <a:avLst/>
          </a:prstGeom>
        </p:spPr>
        <p:txBody>
          <a:bodyPr vert="horz" lIns="468173" tIns="234086" rIns="468173" bIns="2340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4"/>
            <a:ext cx="39502079" cy="14483080"/>
          </a:xfrm>
          <a:prstGeom prst="rect">
            <a:avLst/>
          </a:prstGeom>
        </p:spPr>
        <p:txBody>
          <a:bodyPr vert="horz" lIns="468173" tIns="234086" rIns="468173" bIns="2340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1"/>
            <a:ext cx="10241280" cy="11684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l">
              <a:defRPr sz="4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20340321"/>
            <a:ext cx="13898880" cy="11684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ctr">
              <a:defRPr sz="4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20340321"/>
            <a:ext cx="10241280" cy="11684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r">
              <a:defRPr sz="4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0690800" y="109728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946900" y="224536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69469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speculativestone  Size: 48x24</a:t>
            </a:r>
          </a:p>
        </p:txBody>
      </p:sp>
    </p:spTree>
    <p:extLst>
      <p:ext uri="{BB962C8B-B14F-4D97-AF65-F5344CB8AC3E}">
        <p14:creationId xmlns:p14="http://schemas.microsoft.com/office/powerpoint/2010/main" val="51798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3344098" rtl="0" eaLnBrk="1" latinLnBrk="0" hangingPunct="1">
        <a:spcBef>
          <a:spcPct val="0"/>
        </a:spcBef>
        <a:buNone/>
        <a:defRPr sz="160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037" indent="-1254037" algn="l" defTabSz="3344098" rtl="0" eaLnBrk="1" latinLnBrk="0" hangingPunct="1">
        <a:spcBef>
          <a:spcPct val="20000"/>
        </a:spcBef>
        <a:buFont typeface="Arial" pitchFamily="34" charset="0"/>
        <a:buChar char="•"/>
        <a:defRPr sz="11714" kern="1200">
          <a:solidFill>
            <a:schemeClr val="tx1"/>
          </a:solidFill>
          <a:latin typeface="+mn-lt"/>
          <a:ea typeface="+mn-ea"/>
          <a:cs typeface="+mn-cs"/>
        </a:defRPr>
      </a:lvl1pPr>
      <a:lvl2pPr marL="2717079" indent="-1045031" algn="l" defTabSz="3344098" rtl="0" eaLnBrk="1" latinLnBrk="0" hangingPunct="1">
        <a:spcBef>
          <a:spcPct val="20000"/>
        </a:spcBef>
        <a:buFont typeface="Arial" pitchFamily="34" charset="0"/>
        <a:buChar char="–"/>
        <a:defRPr sz="10215" kern="1200">
          <a:solidFill>
            <a:schemeClr val="tx1"/>
          </a:solidFill>
          <a:latin typeface="+mn-lt"/>
          <a:ea typeface="+mn-ea"/>
          <a:cs typeface="+mn-cs"/>
        </a:defRPr>
      </a:lvl2pPr>
      <a:lvl3pPr marL="4180122" indent="-836024" algn="l" defTabSz="3344098" rtl="0" eaLnBrk="1" latinLnBrk="0" hangingPunct="1">
        <a:spcBef>
          <a:spcPct val="20000"/>
        </a:spcBef>
        <a:buFont typeface="Arial" pitchFamily="34" charset="0"/>
        <a:buChar char="•"/>
        <a:defRPr sz="8785" kern="1200">
          <a:solidFill>
            <a:schemeClr val="tx1"/>
          </a:solidFill>
          <a:latin typeface="+mn-lt"/>
          <a:ea typeface="+mn-ea"/>
          <a:cs typeface="+mn-cs"/>
        </a:defRPr>
      </a:lvl3pPr>
      <a:lvl4pPr marL="5852171" indent="-836024" algn="l" defTabSz="3344098" rtl="0" eaLnBrk="1" latinLnBrk="0" hangingPunct="1">
        <a:spcBef>
          <a:spcPct val="20000"/>
        </a:spcBef>
        <a:buFont typeface="Arial" pitchFamily="34" charset="0"/>
        <a:buChar char="–"/>
        <a:defRPr sz="7285" kern="1200">
          <a:solidFill>
            <a:schemeClr val="tx1"/>
          </a:solidFill>
          <a:latin typeface="+mn-lt"/>
          <a:ea typeface="+mn-ea"/>
          <a:cs typeface="+mn-cs"/>
        </a:defRPr>
      </a:lvl4pPr>
      <a:lvl5pPr marL="7524220" indent="-836024" algn="l" defTabSz="3344098" rtl="0" eaLnBrk="1" latinLnBrk="0" hangingPunct="1">
        <a:spcBef>
          <a:spcPct val="20000"/>
        </a:spcBef>
        <a:buFont typeface="Arial" pitchFamily="34" charset="0"/>
        <a:buChar char="»"/>
        <a:defRPr sz="7285" kern="1200">
          <a:solidFill>
            <a:schemeClr val="tx1"/>
          </a:solidFill>
          <a:latin typeface="+mn-lt"/>
          <a:ea typeface="+mn-ea"/>
          <a:cs typeface="+mn-cs"/>
        </a:defRPr>
      </a:lvl5pPr>
      <a:lvl6pPr marL="9196269" indent="-836024" algn="l" defTabSz="3344098" rtl="0" eaLnBrk="1" latinLnBrk="0" hangingPunct="1">
        <a:spcBef>
          <a:spcPct val="20000"/>
        </a:spcBef>
        <a:buFont typeface="Arial" pitchFamily="34" charset="0"/>
        <a:buChar char="•"/>
        <a:defRPr sz="7285" kern="1200">
          <a:solidFill>
            <a:schemeClr val="tx1"/>
          </a:solidFill>
          <a:latin typeface="+mn-lt"/>
          <a:ea typeface="+mn-ea"/>
          <a:cs typeface="+mn-cs"/>
        </a:defRPr>
      </a:lvl6pPr>
      <a:lvl7pPr marL="10868317" indent="-836024" algn="l" defTabSz="3344098" rtl="0" eaLnBrk="1" latinLnBrk="0" hangingPunct="1">
        <a:spcBef>
          <a:spcPct val="20000"/>
        </a:spcBef>
        <a:buFont typeface="Arial" pitchFamily="34" charset="0"/>
        <a:buChar char="•"/>
        <a:defRPr sz="7285" kern="1200">
          <a:solidFill>
            <a:schemeClr val="tx1"/>
          </a:solidFill>
          <a:latin typeface="+mn-lt"/>
          <a:ea typeface="+mn-ea"/>
          <a:cs typeface="+mn-cs"/>
        </a:defRPr>
      </a:lvl7pPr>
      <a:lvl8pPr marL="12540367" indent="-836024" algn="l" defTabSz="3344098" rtl="0" eaLnBrk="1" latinLnBrk="0" hangingPunct="1">
        <a:spcBef>
          <a:spcPct val="20000"/>
        </a:spcBef>
        <a:buFont typeface="Arial" pitchFamily="34" charset="0"/>
        <a:buChar char="•"/>
        <a:defRPr sz="7285" kern="1200">
          <a:solidFill>
            <a:schemeClr val="tx1"/>
          </a:solidFill>
          <a:latin typeface="+mn-lt"/>
          <a:ea typeface="+mn-ea"/>
          <a:cs typeface="+mn-cs"/>
        </a:defRPr>
      </a:lvl8pPr>
      <a:lvl9pPr marL="14212416" indent="-836024" algn="l" defTabSz="3344098" rtl="0" eaLnBrk="1" latinLnBrk="0" hangingPunct="1">
        <a:spcBef>
          <a:spcPct val="20000"/>
        </a:spcBef>
        <a:buFont typeface="Arial" pitchFamily="34" charset="0"/>
        <a:buChar char="•"/>
        <a:defRPr sz="72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44098" rtl="0" eaLnBrk="1" latinLnBrk="0" hangingPunct="1">
        <a:defRPr sz="6571" kern="1200">
          <a:solidFill>
            <a:schemeClr val="tx1"/>
          </a:solidFill>
          <a:latin typeface="+mn-lt"/>
          <a:ea typeface="+mn-ea"/>
          <a:cs typeface="+mn-cs"/>
        </a:defRPr>
      </a:lvl1pPr>
      <a:lvl2pPr marL="1672049" algn="l" defTabSz="3344098" rtl="0" eaLnBrk="1" latinLnBrk="0" hangingPunct="1">
        <a:defRPr sz="6571" kern="1200">
          <a:solidFill>
            <a:schemeClr val="tx1"/>
          </a:solidFill>
          <a:latin typeface="+mn-lt"/>
          <a:ea typeface="+mn-ea"/>
          <a:cs typeface="+mn-cs"/>
        </a:defRPr>
      </a:lvl2pPr>
      <a:lvl3pPr marL="3344098" algn="l" defTabSz="3344098" rtl="0" eaLnBrk="1" latinLnBrk="0" hangingPunct="1">
        <a:defRPr sz="6571" kern="1200">
          <a:solidFill>
            <a:schemeClr val="tx1"/>
          </a:solidFill>
          <a:latin typeface="+mn-lt"/>
          <a:ea typeface="+mn-ea"/>
          <a:cs typeface="+mn-cs"/>
        </a:defRPr>
      </a:lvl3pPr>
      <a:lvl4pPr marL="5016147" algn="l" defTabSz="3344098" rtl="0" eaLnBrk="1" latinLnBrk="0" hangingPunct="1">
        <a:defRPr sz="6571" kern="1200">
          <a:solidFill>
            <a:schemeClr val="tx1"/>
          </a:solidFill>
          <a:latin typeface="+mn-lt"/>
          <a:ea typeface="+mn-ea"/>
          <a:cs typeface="+mn-cs"/>
        </a:defRPr>
      </a:lvl4pPr>
      <a:lvl5pPr marL="6688195" algn="l" defTabSz="3344098" rtl="0" eaLnBrk="1" latinLnBrk="0" hangingPunct="1">
        <a:defRPr sz="6571" kern="1200">
          <a:solidFill>
            <a:schemeClr val="tx1"/>
          </a:solidFill>
          <a:latin typeface="+mn-lt"/>
          <a:ea typeface="+mn-ea"/>
          <a:cs typeface="+mn-cs"/>
        </a:defRPr>
      </a:lvl5pPr>
      <a:lvl6pPr marL="8360245" algn="l" defTabSz="3344098" rtl="0" eaLnBrk="1" latinLnBrk="0" hangingPunct="1">
        <a:defRPr sz="6571" kern="1200">
          <a:solidFill>
            <a:schemeClr val="tx1"/>
          </a:solidFill>
          <a:latin typeface="+mn-lt"/>
          <a:ea typeface="+mn-ea"/>
          <a:cs typeface="+mn-cs"/>
        </a:defRPr>
      </a:lvl6pPr>
      <a:lvl7pPr marL="10032294" algn="l" defTabSz="3344098" rtl="0" eaLnBrk="1" latinLnBrk="0" hangingPunct="1">
        <a:defRPr sz="6571" kern="1200">
          <a:solidFill>
            <a:schemeClr val="tx1"/>
          </a:solidFill>
          <a:latin typeface="+mn-lt"/>
          <a:ea typeface="+mn-ea"/>
          <a:cs typeface="+mn-cs"/>
        </a:defRPr>
      </a:lvl7pPr>
      <a:lvl8pPr marL="11704343" algn="l" defTabSz="3344098" rtl="0" eaLnBrk="1" latinLnBrk="0" hangingPunct="1">
        <a:defRPr sz="6571" kern="1200">
          <a:solidFill>
            <a:schemeClr val="tx1"/>
          </a:solidFill>
          <a:latin typeface="+mn-lt"/>
          <a:ea typeface="+mn-ea"/>
          <a:cs typeface="+mn-cs"/>
        </a:defRPr>
      </a:lvl8pPr>
      <a:lvl9pPr marL="13376391" algn="l" defTabSz="3344098" rtl="0" eaLnBrk="1" latinLnBrk="0" hangingPunct="1">
        <a:defRPr sz="6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3544" y="1"/>
            <a:ext cx="1677194" cy="21945600"/>
          </a:xfrm>
          <a:prstGeom prst="rect">
            <a:avLst/>
          </a:prstGeom>
          <a:solidFill>
            <a:srgbClr val="29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71"/>
          </a:p>
        </p:txBody>
      </p:sp>
      <p:sp>
        <p:nvSpPr>
          <p:cNvPr id="5" name="Rectangle 4"/>
          <p:cNvSpPr/>
          <p:nvPr/>
        </p:nvSpPr>
        <p:spPr>
          <a:xfrm>
            <a:off x="1680738" y="9231122"/>
            <a:ext cx="456406" cy="12714479"/>
          </a:xfrm>
          <a:prstGeom prst="rect">
            <a:avLst/>
          </a:prstGeom>
          <a:solidFill>
            <a:srgbClr val="C5C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71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D6866F3-BE58-4692-9185-623520B88C81}"/>
              </a:ext>
            </a:extLst>
          </p:cNvPr>
          <p:cNvSpPr txBox="1"/>
          <p:nvPr/>
        </p:nvSpPr>
        <p:spPr>
          <a:xfrm>
            <a:off x="2966024" y="653131"/>
            <a:ext cx="38562976" cy="20981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686496">
              <a:spcBef>
                <a:spcPct val="20000"/>
              </a:spcBef>
              <a:defRPr/>
            </a:pPr>
            <a:r>
              <a:rPr lang="en-US" sz="5700">
                <a:solidFill>
                  <a:schemeClr val="tx1"/>
                </a:solidFill>
                <a:latin typeface="Libre Baskerville" panose="02000000000000000000" pitchFamily="2" charset="0"/>
              </a:rPr>
              <a:t>This Scientific Poster Template Is Provided By PosterNerd</a:t>
            </a:r>
            <a:endParaRPr lang="en-US" sz="5700">
              <a:solidFill>
                <a:schemeClr val="tx1"/>
              </a:solidFill>
              <a:latin typeface="Libre Baskerville" panose="02000000000000000000" pitchFamily="2" charset="0"/>
            </a:endParaRPr>
          </a:p>
          <a:p>
            <a:pPr defTabSz="2686496">
              <a:spcBef>
                <a:spcPct val="20000"/>
              </a:spcBef>
              <a:defRPr/>
            </a:pPr>
            <a:r>
              <a:rPr lang="en-US" sz="5700">
                <a:solidFill>
                  <a:schemeClr val="tx1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3D5F690-2108-4FD7-A708-326C08E837B7}"/>
              </a:ext>
            </a:extLst>
          </p:cNvPr>
          <p:cNvSpPr txBox="1"/>
          <p:nvPr/>
        </p:nvSpPr>
        <p:spPr>
          <a:xfrm>
            <a:off x="2966024" y="2794823"/>
            <a:ext cx="38562976" cy="1264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700">
                <a:solidFill>
                  <a:schemeClr val="tx1"/>
                </a:solidFill>
                <a:latin typeface="Montserrat Light" panose="00000400000000000000" pitchFamily="50" charset="0"/>
                <a:cs typeface="Arial" pitchFamily="34" charset="0"/>
              </a:rPr>
              <a:t>Add Author Names and Information</a:t>
            </a:r>
          </a:p>
          <a:p>
            <a:pPr>
              <a:defRPr/>
            </a:pPr>
            <a:r>
              <a:rPr lang="en-US" sz="3700">
                <a:solidFill>
                  <a:schemeClr val="tx1"/>
                </a:solidFill>
                <a:latin typeface="Montserrat Light" panose="00000400000000000000" pitchFamily="50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5229423"/>
            <a:ext cx="936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27EB9-A5BF-4553-A91F-6833EA2E46C9}"/>
              </a:ext>
            </a:extLst>
          </p:cNvPr>
          <p:cNvSpPr txBox="1"/>
          <p:nvPr/>
        </p:nvSpPr>
        <p:spPr>
          <a:xfrm>
            <a:off x="13190297" y="5229423"/>
            <a:ext cx="936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415A4C-7811-4E6E-91B9-237C268F151F}"/>
              </a:ext>
            </a:extLst>
          </p:cNvPr>
          <p:cNvSpPr txBox="1"/>
          <p:nvPr/>
        </p:nvSpPr>
        <p:spPr>
          <a:xfrm>
            <a:off x="23561191" y="5229423"/>
            <a:ext cx="936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86AC69-53F3-4FF0-853A-E13035C8A45B}"/>
              </a:ext>
            </a:extLst>
          </p:cNvPr>
          <p:cNvSpPr txBox="1"/>
          <p:nvPr/>
        </p:nvSpPr>
        <p:spPr>
          <a:xfrm>
            <a:off x="33885243" y="5229423"/>
            <a:ext cx="936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92A9E1-B3E8-4FB2-A910-4B8466EE5979}"/>
              </a:ext>
            </a:extLst>
          </p:cNvPr>
          <p:cNvSpPr txBox="1"/>
          <p:nvPr/>
        </p:nvSpPr>
        <p:spPr>
          <a:xfrm>
            <a:off x="33885243" y="13967023"/>
            <a:ext cx="936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E73F1E-CAB3-4428-904F-B8DC0CFEE87C}"/>
              </a:ext>
            </a:extLst>
          </p:cNvPr>
          <p:cNvSpPr txBox="1"/>
          <p:nvPr/>
        </p:nvSpPr>
        <p:spPr>
          <a:xfrm>
            <a:off x="3245514" y="4588527"/>
            <a:ext cx="8943220" cy="461665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20" rtlCol="0">
            <a:spAutoFit/>
          </a:bodyPr>
          <a:lstStyle/>
          <a:p>
            <a:pPr defTabSz="3135215">
              <a:defRPr/>
            </a:pPr>
            <a:r>
              <a:rPr lang="en-US" sz="2400">
                <a:solidFill>
                  <a:srgbClr val="6FB747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F73C52-E8E5-4F42-BD28-8256F0C1D65E}"/>
              </a:ext>
            </a:extLst>
          </p:cNvPr>
          <p:cNvSpPr txBox="1"/>
          <p:nvPr/>
        </p:nvSpPr>
        <p:spPr>
          <a:xfrm>
            <a:off x="13629861" y="4588527"/>
            <a:ext cx="8943220" cy="461665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20" rtlCol="0">
            <a:spAutoFit/>
          </a:bodyPr>
          <a:lstStyle/>
          <a:p>
            <a:pPr defTabSz="3135215">
              <a:defRPr/>
            </a:pPr>
            <a:r>
              <a:rPr lang="en-US" sz="2400">
                <a:solidFill>
                  <a:srgbClr val="6FB747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58780-4102-416E-A83A-B134E40A2291}"/>
              </a:ext>
            </a:extLst>
          </p:cNvPr>
          <p:cNvSpPr txBox="1"/>
          <p:nvPr/>
        </p:nvSpPr>
        <p:spPr>
          <a:xfrm>
            <a:off x="23956079" y="4588527"/>
            <a:ext cx="8943220" cy="461665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20" rtlCol="0">
            <a:spAutoFit/>
          </a:bodyPr>
          <a:lstStyle/>
          <a:p>
            <a:pPr defTabSz="3135215">
              <a:defRPr/>
            </a:pPr>
            <a:r>
              <a:rPr lang="en-US" sz="2400">
                <a:solidFill>
                  <a:srgbClr val="6FB747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D6EE76-6ABA-40F6-BC41-B86C00AB9E11}"/>
              </a:ext>
            </a:extLst>
          </p:cNvPr>
          <p:cNvSpPr txBox="1"/>
          <p:nvPr/>
        </p:nvSpPr>
        <p:spPr>
          <a:xfrm>
            <a:off x="34295745" y="4588527"/>
            <a:ext cx="8943220" cy="461665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20" rtlCol="0">
            <a:spAutoFit/>
          </a:bodyPr>
          <a:lstStyle/>
          <a:p>
            <a:pPr defTabSz="3135215">
              <a:defRPr/>
            </a:pPr>
            <a:r>
              <a:rPr lang="en-US" sz="2400">
                <a:solidFill>
                  <a:srgbClr val="6FB747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897C5-3039-4328-A139-0038374FD621}"/>
              </a:ext>
            </a:extLst>
          </p:cNvPr>
          <p:cNvSpPr txBox="1"/>
          <p:nvPr/>
        </p:nvSpPr>
        <p:spPr>
          <a:xfrm>
            <a:off x="34295745" y="13323667"/>
            <a:ext cx="8943220" cy="461665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20" rtlCol="0">
            <a:spAutoFit/>
          </a:bodyPr>
          <a:lstStyle/>
          <a:p>
            <a:pPr defTabSz="3135215">
              <a:defRPr/>
            </a:pPr>
            <a:r>
              <a:rPr lang="en-US" sz="2400">
                <a:solidFill>
                  <a:srgbClr val="6FB747"/>
                </a:solidFill>
                <a:latin typeface="Libre Baskerville" panose="02000000000000000000" pitchFamily="2" charset="0"/>
              </a:rPr>
              <a:t>Acknowledgements</a:t>
            </a:r>
          </a:p>
        </p:txBody>
      </p:sp>
      <p:pic>
        <p:nvPicPr>
          <p:cNvPr id="34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722100" y="37592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96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speculativestone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14</Paragraphs>
  <Slides>1</Slides>
  <Notes>1</Notes>
  <TotalTime>8509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Franklin Gothic Heavy</vt:lpstr>
      <vt:lpstr>Libre Baskerville</vt:lpstr>
      <vt:lpstr>Montserrat Light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jessie</dc:creator>
  <cp:lastModifiedBy>Justin Delre</cp:lastModifiedBy>
  <cp:revision>65</cp:revision>
  <dcterms:created xsi:type="dcterms:W3CDTF">2013-10-23T18:28:44Z</dcterms:created>
  <dcterms:modified xsi:type="dcterms:W3CDTF">2024-02-07T20:13:14Z</dcterms:modified>
</cp:coreProperties>
</file>