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8" r:id="rId3"/>
  </p:sldIdLst>
  <p:sldSz cx="32918400" cy="3291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 Light" panose="00000400000000000000" pitchFamily="50" charset="0"/>
      <p:regular r:id="rId10"/>
    </p:embeddedFont>
  </p:embeddedFontLst>
  <p:custDataLst>
    <p:tags r:id="rId4"/>
  </p:custDataLst>
  <p:defaultTextStyle>
    <a:defPPr>
      <a:defRPr lang="en-US"/>
    </a:defPPr>
    <a:lvl1pPr marL="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20000"/>
            </a:schemeClr>
          </a:solidFill>
        </a:fill>
      </a:tcStyle>
    </a:band1H>
    <a:band1V>
      <a:tcStyle>
        <a:fill>
          <a:solidFill>
            <a:schemeClr val="accent6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2530" y="53"/>
      </p:cViewPr>
      <p:guideLst>
        <p:guide orient="horz" pos="1036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FAC8-84B1-42FD-8D12-B3EFCEFF6C0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BA2C-AFB3-486F-B4F5-004FBC2C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BA2C-AFB3-486F-B4F5-004FBC2CA1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78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0226043"/>
            <a:ext cx="27980639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8653761"/>
            <a:ext cx="230428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09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59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0992" y="5905507"/>
            <a:ext cx="41473757" cy="125836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301" y="5905507"/>
            <a:ext cx="123884048" cy="1258366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858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3121"/>
            <a:ext cx="27980639" cy="6537960"/>
          </a:xfrm>
        </p:spPr>
        <p:txBody>
          <a:bodyPr anchor="t"/>
          <a:lstStyle>
            <a:lvl1pPr algn="l">
              <a:defRPr sz="164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2226"/>
            <a:ext cx="27980639" cy="7200898"/>
          </a:xfrm>
        </p:spPr>
        <p:txBody>
          <a:bodyPr anchor="b"/>
          <a:lstStyle>
            <a:lvl1pPr marL="0" indent="0">
              <a:buNone/>
              <a:defRPr sz="8195">
                <a:solidFill>
                  <a:schemeClr val="tx1">
                    <a:tint val="75000"/>
                  </a:schemeClr>
                </a:solidFill>
              </a:defRPr>
            </a:lvl1pPr>
            <a:lvl2pPr marL="1880961" indent="0">
              <a:buNone/>
              <a:defRPr sz="7392">
                <a:solidFill>
                  <a:schemeClr val="tx1">
                    <a:tint val="75000"/>
                  </a:schemeClr>
                </a:solidFill>
              </a:defRPr>
            </a:lvl2pPr>
            <a:lvl3pPr marL="3761922" indent="0">
              <a:buNone/>
              <a:defRPr sz="6589">
                <a:solidFill>
                  <a:schemeClr val="tx1">
                    <a:tint val="75000"/>
                  </a:schemeClr>
                </a:solidFill>
              </a:defRPr>
            </a:lvl3pPr>
            <a:lvl4pPr marL="564288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4pPr>
            <a:lvl5pPr marL="752384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5pPr>
            <a:lvl6pPr marL="940480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518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298" y="34411921"/>
            <a:ext cx="82678904" cy="97330264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45842" y="34411921"/>
            <a:ext cx="82678910" cy="97330264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85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318263"/>
            <a:ext cx="2962656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7368542"/>
            <a:ext cx="14544677" cy="3070858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0439400"/>
            <a:ext cx="14544677" cy="1896618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368542"/>
            <a:ext cx="14550389" cy="3070858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0439400"/>
            <a:ext cx="14550389" cy="1896618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01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633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40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310640"/>
            <a:ext cx="10829927" cy="5577840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310643"/>
            <a:ext cx="18402300" cy="28094942"/>
          </a:xfrm>
        </p:spPr>
        <p:txBody>
          <a:bodyPr/>
          <a:lstStyle>
            <a:lvl1pPr>
              <a:defRPr sz="13178"/>
            </a:lvl1pPr>
            <a:lvl2pPr>
              <a:defRPr sz="11491"/>
            </a:lvl2pPr>
            <a:lvl3pPr>
              <a:defRPr sz="9883"/>
            </a:lvl3pPr>
            <a:lvl4pPr>
              <a:defRPr sz="8195"/>
            </a:lvl4pPr>
            <a:lvl5pPr>
              <a:defRPr sz="8195"/>
            </a:lvl5pPr>
            <a:lvl6pPr>
              <a:defRPr sz="8195"/>
            </a:lvl6pPr>
            <a:lvl7pPr>
              <a:defRPr sz="8195"/>
            </a:lvl7pPr>
            <a:lvl8pPr>
              <a:defRPr sz="8195"/>
            </a:lvl8pPr>
            <a:lvl9pPr>
              <a:defRPr sz="8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6888485"/>
            <a:ext cx="10829927" cy="22517103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03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3042882"/>
            <a:ext cx="19751039" cy="2720343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941322"/>
            <a:ext cx="19751039" cy="19751039"/>
          </a:xfrm>
        </p:spPr>
        <p:txBody>
          <a:bodyPr/>
          <a:lstStyle>
            <a:lvl1pPr marL="0" indent="0">
              <a:buNone/>
              <a:defRPr sz="13178"/>
            </a:lvl1pPr>
            <a:lvl2pPr marL="1880961" indent="0">
              <a:buNone/>
              <a:defRPr sz="11491"/>
            </a:lvl2pPr>
            <a:lvl3pPr marL="3761922" indent="0">
              <a:buNone/>
              <a:defRPr sz="9883"/>
            </a:lvl3pPr>
            <a:lvl4pPr marL="5642883" indent="0">
              <a:buNone/>
              <a:defRPr sz="8195"/>
            </a:lvl4pPr>
            <a:lvl5pPr marL="7523843" indent="0">
              <a:buNone/>
              <a:defRPr sz="8195"/>
            </a:lvl5pPr>
            <a:lvl6pPr marL="9404806" indent="0">
              <a:buNone/>
              <a:defRPr sz="8195"/>
            </a:lvl6pPr>
            <a:lvl7pPr marL="11285766" indent="0">
              <a:buNone/>
              <a:defRPr sz="8195"/>
            </a:lvl7pPr>
            <a:lvl8pPr marL="13166727" indent="0">
              <a:buNone/>
              <a:defRPr sz="8195"/>
            </a:lvl8pPr>
            <a:lvl9pPr marL="15047688" indent="0">
              <a:buNone/>
              <a:defRPr sz="81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5763223"/>
            <a:ext cx="19751039" cy="3863337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525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318263"/>
            <a:ext cx="29626561" cy="5486400"/>
          </a:xfrm>
          <a:prstGeom prst="rect">
            <a:avLst/>
          </a:prstGeom>
        </p:spPr>
        <p:txBody>
          <a:bodyPr vert="horz" lIns="468173" tIns="234086" rIns="468173" bIns="2340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680965"/>
            <a:ext cx="29626561" cy="21724621"/>
          </a:xfrm>
          <a:prstGeom prst="rect">
            <a:avLst/>
          </a:prstGeom>
        </p:spPr>
        <p:txBody>
          <a:bodyPr vert="horz" lIns="468173" tIns="234086" rIns="468173" bIns="2340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2"/>
            <a:ext cx="7680960" cy="17526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l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30510482"/>
            <a:ext cx="10424160" cy="17526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ct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30510482"/>
            <a:ext cx="7680960" cy="17526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64592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334264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speculativestone  Size: 36x36</a:t>
            </a:r>
          </a:p>
        </p:txBody>
      </p:sp>
    </p:spTree>
    <p:extLst>
      <p:ext uri="{BB962C8B-B14F-4D97-AF65-F5344CB8AC3E}">
        <p14:creationId xmlns:p14="http://schemas.microsoft.com/office/powerpoint/2010/main" val="5179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761922" rtl="0" eaLnBrk="1" latinLnBrk="0" hangingPunct="1">
        <a:spcBef>
          <a:spcPct val="0"/>
        </a:spcBef>
        <a:buNone/>
        <a:defRPr sz="18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21" indent="-1410721" algn="l" defTabSz="3761922" rtl="0" eaLnBrk="1" latinLnBrk="0" hangingPunct="1">
        <a:spcBef>
          <a:spcPct val="20000"/>
        </a:spcBef>
        <a:buFont typeface="Arial" pitchFamily="34" charset="0"/>
        <a:buChar char="•"/>
        <a:defRPr sz="13178" kern="1200">
          <a:solidFill>
            <a:schemeClr val="tx1"/>
          </a:solidFill>
          <a:latin typeface="+mn-lt"/>
          <a:ea typeface="+mn-ea"/>
          <a:cs typeface="+mn-cs"/>
        </a:defRPr>
      </a:lvl1pPr>
      <a:lvl2pPr marL="3056561" indent="-1175601" algn="l" defTabSz="3761922" rtl="0" eaLnBrk="1" latinLnBrk="0" hangingPunct="1">
        <a:spcBef>
          <a:spcPct val="20000"/>
        </a:spcBef>
        <a:buFont typeface="Arial" pitchFamily="34" charset="0"/>
        <a:buChar char="–"/>
        <a:defRPr sz="11491" kern="1200">
          <a:solidFill>
            <a:schemeClr val="tx1"/>
          </a:solidFill>
          <a:latin typeface="+mn-lt"/>
          <a:ea typeface="+mn-ea"/>
          <a:cs typeface="+mn-cs"/>
        </a:defRPr>
      </a:lvl2pPr>
      <a:lvl3pPr marL="4702402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9883" kern="1200">
          <a:solidFill>
            <a:schemeClr val="tx1"/>
          </a:solidFill>
          <a:latin typeface="+mn-lt"/>
          <a:ea typeface="+mn-ea"/>
          <a:cs typeface="+mn-cs"/>
        </a:defRPr>
      </a:lvl3pPr>
      <a:lvl4pPr marL="6583364" indent="-940481" algn="l" defTabSz="3761922" rtl="0" eaLnBrk="1" latinLnBrk="0" hangingPunct="1">
        <a:spcBef>
          <a:spcPct val="20000"/>
        </a:spcBef>
        <a:buFont typeface="Arial" pitchFamily="34" charset="0"/>
        <a:buChar char="–"/>
        <a:defRPr sz="8195" kern="1200">
          <a:solidFill>
            <a:schemeClr val="tx1"/>
          </a:solidFill>
          <a:latin typeface="+mn-lt"/>
          <a:ea typeface="+mn-ea"/>
          <a:cs typeface="+mn-cs"/>
        </a:defRPr>
      </a:lvl4pPr>
      <a:lvl5pPr marL="8464324" indent="-940481" algn="l" defTabSz="3761922" rtl="0" eaLnBrk="1" latinLnBrk="0" hangingPunct="1">
        <a:spcBef>
          <a:spcPct val="20000"/>
        </a:spcBef>
        <a:buFont typeface="Arial" pitchFamily="34" charset="0"/>
        <a:buChar char="»"/>
        <a:defRPr sz="8195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8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4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7pPr>
      <a:lvl8pPr marL="14107209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68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1pPr>
      <a:lvl2pPr marL="1880961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2pPr>
      <a:lvl3pPr marL="3761922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3pPr>
      <a:lvl4pPr marL="564288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4pPr>
      <a:lvl5pPr marL="752384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5pPr>
      <a:lvl6pPr marL="940480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6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27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88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886843" cy="32918403"/>
          </a:xfrm>
          <a:prstGeom prst="rect">
            <a:avLst/>
          </a:prstGeom>
          <a:solidFill>
            <a:srgbClr val="29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92"/>
          </a:p>
        </p:txBody>
      </p:sp>
      <p:sp>
        <p:nvSpPr>
          <p:cNvPr id="5" name="Rectangle 4"/>
          <p:cNvSpPr/>
          <p:nvPr/>
        </p:nvSpPr>
        <p:spPr>
          <a:xfrm>
            <a:off x="1886844" y="12115848"/>
            <a:ext cx="513457" cy="19071718"/>
          </a:xfrm>
          <a:prstGeom prst="rect">
            <a:avLst/>
          </a:prstGeom>
          <a:solidFill>
            <a:srgbClr val="C5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92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D6866F3-BE58-4692-9185-623520B88C81}"/>
              </a:ext>
            </a:extLst>
          </p:cNvPr>
          <p:cNvSpPr txBox="1"/>
          <p:nvPr/>
        </p:nvSpPr>
        <p:spPr>
          <a:xfrm>
            <a:off x="2888501" y="991607"/>
            <a:ext cx="29390820" cy="2360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22157">
              <a:spcBef>
                <a:spcPct val="20000"/>
              </a:spcBef>
              <a:defRPr/>
            </a:pPr>
            <a:r>
              <a:rPr lang="en-US" sz="6400">
                <a:solidFill>
                  <a:schemeClr val="tx1"/>
                </a:solidFill>
                <a:latin typeface="Libre Baskerville" panose="02000000000000000000" pitchFamily="2" charset="0"/>
              </a:rPr>
              <a:t>This Scientific Poster Template Is Provided By PosterNerd</a:t>
            </a:r>
            <a:endParaRPr lang="en-US" sz="6400">
              <a:solidFill>
                <a:schemeClr val="tx1"/>
              </a:solidFill>
              <a:latin typeface="Libre Baskerville" panose="02000000000000000000" pitchFamily="2" charset="0"/>
            </a:endParaRPr>
          </a:p>
          <a:p>
            <a:pPr defTabSz="3022157">
              <a:spcBef>
                <a:spcPct val="20000"/>
              </a:spcBef>
              <a:defRPr/>
            </a:pPr>
            <a:r>
              <a:rPr lang="en-US" sz="6400">
                <a:solidFill>
                  <a:schemeClr val="tx1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D5F690-2108-4FD7-A708-326C08E837B7}"/>
              </a:ext>
            </a:extLst>
          </p:cNvPr>
          <p:cNvSpPr txBox="1"/>
          <p:nvPr/>
        </p:nvSpPr>
        <p:spPr>
          <a:xfrm>
            <a:off x="2888501" y="3505200"/>
            <a:ext cx="2939082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Add Author Names and Information</a:t>
            </a:r>
          </a:p>
          <a:p>
            <a:pPr>
              <a:defRPr/>
            </a:pPr>
            <a:r>
              <a:rPr lang="en-US" sz="42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8501" y="6740808"/>
            <a:ext cx="9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27EB9-A5BF-4553-A91F-6833EA2E46C9}"/>
              </a:ext>
            </a:extLst>
          </p:cNvPr>
          <p:cNvSpPr txBox="1"/>
          <p:nvPr/>
        </p:nvSpPr>
        <p:spPr>
          <a:xfrm>
            <a:off x="13011308" y="6740808"/>
            <a:ext cx="9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6AC69-53F3-4FF0-853A-E13035C8A45B}"/>
              </a:ext>
            </a:extLst>
          </p:cNvPr>
          <p:cNvSpPr txBox="1"/>
          <p:nvPr/>
        </p:nvSpPr>
        <p:spPr>
          <a:xfrm>
            <a:off x="23134115" y="6740808"/>
            <a:ext cx="9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92A9E1-B3E8-4FB2-A910-4B8466EE5979}"/>
              </a:ext>
            </a:extLst>
          </p:cNvPr>
          <p:cNvSpPr txBox="1"/>
          <p:nvPr/>
        </p:nvSpPr>
        <p:spPr>
          <a:xfrm>
            <a:off x="23134115" y="17182974"/>
            <a:ext cx="9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E73F1E-CAB3-4428-904F-B8DC0CFEE87C}"/>
              </a:ext>
            </a:extLst>
          </p:cNvPr>
          <p:cNvSpPr txBox="1"/>
          <p:nvPr/>
        </p:nvSpPr>
        <p:spPr>
          <a:xfrm>
            <a:off x="3304421" y="6019800"/>
            <a:ext cx="8729283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3C52-E8E5-4F42-BD28-8256F0C1D65E}"/>
              </a:ext>
            </a:extLst>
          </p:cNvPr>
          <p:cNvSpPr txBox="1"/>
          <p:nvPr/>
        </p:nvSpPr>
        <p:spPr>
          <a:xfrm>
            <a:off x="13440358" y="6019800"/>
            <a:ext cx="8729283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D6EE76-6ABA-40F6-BC41-B86C00AB9E11}"/>
              </a:ext>
            </a:extLst>
          </p:cNvPr>
          <p:cNvSpPr txBox="1"/>
          <p:nvPr/>
        </p:nvSpPr>
        <p:spPr>
          <a:xfrm>
            <a:off x="23534796" y="6019800"/>
            <a:ext cx="8729283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897C5-3039-4328-A139-0038374FD621}"/>
              </a:ext>
            </a:extLst>
          </p:cNvPr>
          <p:cNvSpPr txBox="1"/>
          <p:nvPr/>
        </p:nvSpPr>
        <p:spPr>
          <a:xfrm>
            <a:off x="23534796" y="16459200"/>
            <a:ext cx="8729283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D9B19-B7BA-4C9F-9E61-56F2A3E06507}"/>
              </a:ext>
            </a:extLst>
          </p:cNvPr>
          <p:cNvSpPr txBox="1"/>
          <p:nvPr/>
        </p:nvSpPr>
        <p:spPr>
          <a:xfrm>
            <a:off x="2944290" y="17180209"/>
            <a:ext cx="9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2BD0D-22A6-4A0D-AE70-4F5935D04218}"/>
              </a:ext>
            </a:extLst>
          </p:cNvPr>
          <p:cNvSpPr txBox="1"/>
          <p:nvPr/>
        </p:nvSpPr>
        <p:spPr>
          <a:xfrm>
            <a:off x="3329729" y="16459200"/>
            <a:ext cx="8729283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5C9347-CF13-468C-934C-ED6392531B30}"/>
              </a:ext>
            </a:extLst>
          </p:cNvPr>
          <p:cNvSpPr txBox="1"/>
          <p:nvPr/>
        </p:nvSpPr>
        <p:spPr>
          <a:xfrm>
            <a:off x="23134115" y="28003376"/>
            <a:ext cx="9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6FD202-EB6A-4547-A9C2-3ED43AB0E73A}"/>
              </a:ext>
            </a:extLst>
          </p:cNvPr>
          <p:cNvSpPr txBox="1"/>
          <p:nvPr/>
        </p:nvSpPr>
        <p:spPr>
          <a:xfrm>
            <a:off x="23534796" y="27279600"/>
            <a:ext cx="8729283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pic>
        <p:nvPicPr>
          <p:cNvPr id="34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92456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9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speculativestone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16</Paragraphs>
  <Slides>1</Slides>
  <Notes>1</Notes>
  <TotalTime>8511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Libre Baskerville</vt:lpstr>
      <vt:lpstr>Montserrat Light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jessie</dc:creator>
  <cp:lastModifiedBy>Justin Delre</cp:lastModifiedBy>
  <cp:revision>65</cp:revision>
  <dcterms:created xsi:type="dcterms:W3CDTF">2013-10-23T18:28:44Z</dcterms:created>
  <dcterms:modified xsi:type="dcterms:W3CDTF">2024-02-07T20:11:56Z</dcterms:modified>
</cp:coreProperties>
</file>