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2.4-->
<p:presentation xmlns:r="http://schemas.openxmlformats.org/officeDocument/2006/relationships" xmlns:a="http://schemas.openxmlformats.org/drawingml/2006/main" xmlns:p="http://schemas.openxmlformats.org/presentationml/2006/main" embedTrueTypeFonts="1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56" r:id="rId4"/>
  </p:sldIdLst>
  <p:sldSz cx="32918400" cy="43891200"/>
  <p:notesSz cx="6858000" cy="9144000"/>
  <p:embeddedFontLst>
    <p:embeddedFont>
      <p:font typeface="Bree Serif" panose="02000503040000020004" pitchFamily="2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Open Sans" panose="020B0606030504020204" pitchFamily="34" charset="0"/>
      <p:regular r:id="rId11"/>
      <p:bold r:id="rId12"/>
      <p:italic r:id="rId13"/>
      <p:boldItalic r:id="rId14"/>
    </p:embeddedFont>
  </p:embeddedFontLst>
  <p:custDataLst>
    <p:tags r:id="rId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 autoAdjust="0"/>
  </p:normalViewPr>
  <p:slideViewPr>
    <p:cSldViewPr>
      <p:cViewPr varScale="1">
        <p:scale>
          <a:sx n="20" d="100"/>
          <a:sy n="20" d="100"/>
        </p:scale>
        <p:origin x="3706" y="29"/>
      </p:cViewPr>
      <p:guideLst>
        <p:guide orient="horz" pos="13824"/>
        <p:guide pos="10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font" Target="fonts/font5.fntdata" /><Relationship Id="rId11" Type="http://schemas.openxmlformats.org/officeDocument/2006/relationships/font" Target="fonts/font6.fntdata" /><Relationship Id="rId12" Type="http://schemas.openxmlformats.org/officeDocument/2006/relationships/font" Target="fonts/font7.fntdata" /><Relationship Id="rId13" Type="http://schemas.openxmlformats.org/officeDocument/2006/relationships/font" Target="fonts/font8.fntdata" /><Relationship Id="rId14" Type="http://schemas.openxmlformats.org/officeDocument/2006/relationships/font" Target="fonts/font9.fntdata" /><Relationship Id="rId15" Type="http://schemas.openxmlformats.org/officeDocument/2006/relationships/presProps" Target="presProps.xml" /><Relationship Id="rId16" Type="http://schemas.openxmlformats.org/officeDocument/2006/relationships/viewProps" Target="viewProps.xml" /><Relationship Id="rId17" Type="http://schemas.openxmlformats.org/officeDocument/2006/relationships/theme" Target="theme/theme1.xml" /><Relationship Id="rId18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tags" Target="tags/tag1.xml" /><Relationship Id="rId6" Type="http://schemas.openxmlformats.org/officeDocument/2006/relationships/font" Target="fonts/font1.fntdata" /><Relationship Id="rId7" Type="http://schemas.openxmlformats.org/officeDocument/2006/relationships/font" Target="fonts/font2.fntdata" /><Relationship Id="rId8" Type="http://schemas.openxmlformats.org/officeDocument/2006/relationships/font" Target="fonts/font3.fntdata" /><Relationship Id="rId9" Type="http://schemas.openxmlformats.org/officeDocument/2006/relationships/font" Target="fonts/font4.fntdata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02ED74-EC1A-43B0-8CE6-8FA3CC97C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60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43125" y="685800"/>
            <a:ext cx="25717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C7CF6B38-1910-403D-86DB-5721103B5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205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defPPr>
              <a:defRPr kern="1200"/>
            </a:defPPr>
            <a:lvl1pPr eaLnBrk="0" hangingPunct="0">
              <a:defRPr sz="24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fld id="{49384D87-2BDB-41C8-8296-CE0549779443}" type="slidenum">
              <a:rPr lang="en-US" sz="1200">
                <a:latin typeface="Times New Roman" pitchFamily="18" charset="0"/>
              </a:rPr>
              <a:pPr eaLnBrk="1" hangingPunct="1"/>
              <a:t>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>
            <a:defPPr>
              <a:defRPr kern="1200"/>
            </a:defPPr>
          </a:lstStyle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9356" y="13635568"/>
            <a:ext cx="27979688" cy="9406467"/>
          </a:xfrm>
        </p:spPr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523" y="24870834"/>
            <a:ext cx="23043356" cy="11218333"/>
          </a:xfrm>
        </p:spPr>
        <p:txBody>
          <a:bodyPr/>
          <a:lstStyle>
            <a:defPPr>
              <a:defRPr kern="1200"/>
            </a:defPPr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7E62EF42-2CF9-4575-BA1C-DFC7980ED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30061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55928CD3-AC38-479F-8EE5-F2AB6EC28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85604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54120" y="3901017"/>
            <a:ext cx="6994922" cy="35113385"/>
          </a:xfrm>
        </p:spPr>
        <p:txBody>
          <a:bodyPr vert="eaVert"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9356" y="3901017"/>
            <a:ext cx="20870466" cy="35113385"/>
          </a:xfrm>
        </p:spPr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ECDE6F18-E9BE-4904-904A-DD4AD0DF5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8697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D3ED0E3C-683C-4FA3-998D-F690B1855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0155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5" y="28204585"/>
            <a:ext cx="27980878" cy="8716433"/>
          </a:xfrm>
        </p:spPr>
        <p:txBody>
          <a:bodyPr anchor="t"/>
          <a:lstStyle>
            <a:defPPr>
              <a:defRPr kern="1200"/>
            </a:defPPr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5" y="18603384"/>
            <a:ext cx="27980878" cy="9601200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A2092565-B014-4E33-A739-B813DC86F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7274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9357" y="12678834"/>
            <a:ext cx="13932694" cy="26335568"/>
          </a:xfrm>
        </p:spPr>
        <p:txBody>
          <a:bodyPr/>
          <a:lstStyle>
            <a:defPPr>
              <a:defRPr kern="1200"/>
            </a:defPPr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16350" y="12678834"/>
            <a:ext cx="13932694" cy="26335568"/>
          </a:xfrm>
        </p:spPr>
        <p:txBody>
          <a:bodyPr/>
          <a:lstStyle>
            <a:defPPr>
              <a:defRPr kern="1200"/>
            </a:defPPr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4C0B1219-AD6E-43CA-B663-D639B7485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7102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444" y="1756833"/>
            <a:ext cx="29627512" cy="7315200"/>
          </a:xfrm>
        </p:spPr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444" y="9825568"/>
            <a:ext cx="14544675" cy="4093633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444" y="13919200"/>
            <a:ext cx="14544675" cy="25287816"/>
          </a:xfrm>
        </p:spPr>
        <p:txBody>
          <a:bodyPr/>
          <a:lstStyle>
            <a:defPPr>
              <a:defRPr kern="1200"/>
            </a:defPPr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328" y="9825568"/>
            <a:ext cx="14550630" cy="4093633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328" y="13919200"/>
            <a:ext cx="14550630" cy="25287816"/>
          </a:xfrm>
        </p:spPr>
        <p:txBody>
          <a:bodyPr/>
          <a:lstStyle>
            <a:defPPr>
              <a:defRPr kern="1200"/>
            </a:defPPr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D71365AA-99D2-4352-9654-163657704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14021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75F4F237-E49B-40A5-908B-98ADDCB23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500796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CB4C763C-8793-4BFE-9269-C64A94D07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4216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444" y="1748367"/>
            <a:ext cx="10829925" cy="7435851"/>
          </a:xfrm>
        </p:spPr>
        <p:txBody>
          <a:bodyPr anchor="b"/>
          <a:lstStyle>
            <a:defPPr>
              <a:defRPr kern="1200"/>
            </a:defPPr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656" y="1748367"/>
            <a:ext cx="18402300" cy="37458650"/>
          </a:xfrm>
        </p:spPr>
        <p:txBody>
          <a:bodyPr/>
          <a:lstStyle>
            <a:defPPr>
              <a:defRPr kern="1200"/>
            </a:defPPr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444" y="9184217"/>
            <a:ext cx="10829925" cy="30022800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D62FA9AC-EC82-41AC-A195-0604F3470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40674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997" y="30723418"/>
            <a:ext cx="19751280" cy="3627967"/>
          </a:xfrm>
        </p:spPr>
        <p:txBody>
          <a:bodyPr anchor="b"/>
          <a:lstStyle>
            <a:defPPr>
              <a:defRPr kern="1200"/>
            </a:defPPr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1997" y="3922184"/>
            <a:ext cx="19751280" cy="26333450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1997" y="34351385"/>
            <a:ext cx="19751280" cy="5149849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339E7367-F861-4469-8F1E-2B22E3331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77430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png" /><Relationship Id="rId13" Type="http://schemas.openxmlformats.org/officeDocument/2006/relationships/image" Target="../media/image2.pn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rotWithShape="0">
          <a:gsLst>
            <a:gs pos="0">
              <a:srgbClr val="CCFFFF"/>
            </a:gs>
            <a:gs pos="100000">
              <a:srgbClr val="FF66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9356" y="3901017"/>
            <a:ext cx="27979688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12" tIns="219456" rIns="438912" bIns="219456" anchor="ctr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9356" y="12678834"/>
            <a:ext cx="27979688" cy="2633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12" tIns="219456" rIns="438912" bIns="219456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69356" y="39990185"/>
            <a:ext cx="6858000" cy="292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12" tIns="219456" rIns="438912" bIns="219456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defTabSz="3292079">
              <a:defRPr sz="5025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46644" y="39990185"/>
            <a:ext cx="10425113" cy="292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12" tIns="219456" rIns="438912" bIns="219456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ctr" defTabSz="3292079">
              <a:defRPr sz="5025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591044" y="39990185"/>
            <a:ext cx="6858000" cy="292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12" tIns="219456" rIns="438912" bIns="219456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 defTabSz="3292079">
              <a:defRPr sz="5025" smtClean="0">
                <a:latin typeface="+mn-lt"/>
              </a:defRPr>
            </a:lvl1pPr>
          </a:lstStyle>
          <a:p>
            <a:pPr>
              <a:defRPr/>
            </a:pPr>
            <a:fld id="{54CF7B4A-E791-47B4-A6B7-FBBEB347B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New picture" title=""/>
          <p:cNvPicPr/>
          <p:nvPr/>
        </p:nvPicPr>
        <p:blipFill>
          <a:blip r:embed="rId12"/>
          <a:stretch>
            <a:fillRect/>
          </a:stretch>
        </p:blipFill>
        <p:spPr>
          <a:xfrm rot="16200000">
            <a:off x="-11074400" y="21945600"/>
            <a:ext cx="14274800" cy="3937000"/>
          </a:xfrm>
          <a:prstGeom prst="rect">
            <a:avLst/>
          </a:prstGeom>
        </p:spPr>
      </p:pic>
      <p:pic>
        <p:nvPicPr>
          <p:cNvPr id="1032" name="New picture" title=""/>
          <p:cNvPicPr/>
          <p:nvPr/>
        </p:nvPicPr>
        <p:blipFill>
          <a:blip r:embed="rId12"/>
          <a:stretch>
            <a:fillRect/>
          </a:stretch>
        </p:blipFill>
        <p:spPr>
          <a:xfrm rot="5400000">
            <a:off x="29718000" y="21945600"/>
            <a:ext cx="14274800" cy="3937000"/>
          </a:xfrm>
          <a:prstGeom prst="rect">
            <a:avLst/>
          </a:prstGeom>
        </p:spPr>
      </p:pic>
      <p:pic>
        <p:nvPicPr>
          <p:cNvPr id="1033" name="New picture" title=""/>
          <p:cNvPicPr/>
          <p:nvPr/>
        </p:nvPicPr>
        <p:blipFill>
          <a:blip r:embed="rId13"/>
          <a:stretch>
            <a:fillRect/>
          </a:stretch>
        </p:blipFill>
        <p:spPr>
          <a:xfrm>
            <a:off x="1460500" y="44399200"/>
            <a:ext cx="29997400" cy="1447800"/>
          </a:xfrm>
          <a:prstGeom prst="rect">
            <a:avLst/>
          </a:prstGeom>
        </p:spPr>
      </p:pic>
      <p:sp>
        <p:nvSpPr>
          <p:cNvPr id="1034" name="New shape" title=""/>
          <p:cNvSpPr/>
          <p:nvPr/>
        </p:nvSpPr>
        <p:spPr>
          <a:xfrm>
            <a:off x="1460500" y="44970700"/>
            <a:ext cx="164592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560">
                <a:solidFill>
                  <a:srgbClr val="808080"/>
                </a:solidFill>
              </a:rPr>
              <a:t>Template ID: rationalrouge  Size: 36x48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defPPr>
        <a:defRPr kern="1200"/>
      </a:defPPr>
      <a:lvl1pPr algn="ctr" defTabSz="3292079" rtl="0" eaLnBrk="0" fontAlgn="base" hangingPunct="0">
        <a:spcBef>
          <a:spcPct val="0"/>
        </a:spcBef>
        <a:spcAft>
          <a:spcPct val="0"/>
        </a:spcAft>
        <a:defRPr sz="15825">
          <a:solidFill>
            <a:schemeClr val="tx2"/>
          </a:solidFill>
          <a:latin typeface="+mj-lt"/>
          <a:ea typeface="+mj-ea"/>
          <a:cs typeface="+mj-cs"/>
        </a:defRPr>
      </a:lvl1pPr>
      <a:lvl2pPr algn="ctr" defTabSz="3292079" rtl="0" eaLnBrk="0" fontAlgn="base" hangingPunct="0">
        <a:spcBef>
          <a:spcPct val="0"/>
        </a:spcBef>
        <a:spcAft>
          <a:spcPct val="0"/>
        </a:spcAft>
        <a:defRPr sz="15825">
          <a:solidFill>
            <a:schemeClr val="tx2"/>
          </a:solidFill>
          <a:latin typeface="Times New Roman" pitchFamily="18" charset="0"/>
        </a:defRPr>
      </a:lvl2pPr>
      <a:lvl3pPr algn="ctr" defTabSz="3292079" rtl="0" eaLnBrk="0" fontAlgn="base" hangingPunct="0">
        <a:spcBef>
          <a:spcPct val="0"/>
        </a:spcBef>
        <a:spcAft>
          <a:spcPct val="0"/>
        </a:spcAft>
        <a:defRPr sz="15825">
          <a:solidFill>
            <a:schemeClr val="tx2"/>
          </a:solidFill>
          <a:latin typeface="Times New Roman" pitchFamily="18" charset="0"/>
        </a:defRPr>
      </a:lvl3pPr>
      <a:lvl4pPr algn="ctr" defTabSz="3292079" rtl="0" eaLnBrk="0" fontAlgn="base" hangingPunct="0">
        <a:spcBef>
          <a:spcPct val="0"/>
        </a:spcBef>
        <a:spcAft>
          <a:spcPct val="0"/>
        </a:spcAft>
        <a:defRPr sz="15825">
          <a:solidFill>
            <a:schemeClr val="tx2"/>
          </a:solidFill>
          <a:latin typeface="Times New Roman" pitchFamily="18" charset="0"/>
        </a:defRPr>
      </a:lvl4pPr>
      <a:lvl5pPr algn="ctr" defTabSz="3292079" rtl="0" eaLnBrk="0" fontAlgn="base" hangingPunct="0">
        <a:spcBef>
          <a:spcPct val="0"/>
        </a:spcBef>
        <a:spcAft>
          <a:spcPct val="0"/>
        </a:spcAft>
        <a:defRPr sz="15825">
          <a:solidFill>
            <a:schemeClr val="tx2"/>
          </a:solidFill>
          <a:latin typeface="Times New Roman" pitchFamily="18" charset="0"/>
        </a:defRPr>
      </a:lvl5pPr>
      <a:lvl6pPr marL="342900" algn="ctr" defTabSz="3292079" rtl="0" fontAlgn="base">
        <a:spcBef>
          <a:spcPct val="0"/>
        </a:spcBef>
        <a:spcAft>
          <a:spcPct val="0"/>
        </a:spcAft>
        <a:defRPr sz="15825">
          <a:solidFill>
            <a:schemeClr val="tx2"/>
          </a:solidFill>
          <a:latin typeface="Times New Roman" pitchFamily="18" charset="0"/>
        </a:defRPr>
      </a:lvl6pPr>
      <a:lvl7pPr marL="685800" algn="ctr" defTabSz="3292079" rtl="0" fontAlgn="base">
        <a:spcBef>
          <a:spcPct val="0"/>
        </a:spcBef>
        <a:spcAft>
          <a:spcPct val="0"/>
        </a:spcAft>
        <a:defRPr sz="15825">
          <a:solidFill>
            <a:schemeClr val="tx2"/>
          </a:solidFill>
          <a:latin typeface="Times New Roman" pitchFamily="18" charset="0"/>
        </a:defRPr>
      </a:lvl7pPr>
      <a:lvl8pPr marL="1028700" algn="ctr" defTabSz="3292079" rtl="0" fontAlgn="base">
        <a:spcBef>
          <a:spcPct val="0"/>
        </a:spcBef>
        <a:spcAft>
          <a:spcPct val="0"/>
        </a:spcAft>
        <a:defRPr sz="15825">
          <a:solidFill>
            <a:schemeClr val="tx2"/>
          </a:solidFill>
          <a:latin typeface="Times New Roman" pitchFamily="18" charset="0"/>
        </a:defRPr>
      </a:lvl8pPr>
      <a:lvl9pPr marL="1371600" algn="ctr" defTabSz="3292079" rtl="0" fontAlgn="base">
        <a:spcBef>
          <a:spcPct val="0"/>
        </a:spcBef>
        <a:spcAft>
          <a:spcPct val="0"/>
        </a:spcAft>
        <a:defRPr sz="15825">
          <a:solidFill>
            <a:schemeClr val="tx2"/>
          </a:solidFill>
          <a:latin typeface="Times New Roman" pitchFamily="18" charset="0"/>
        </a:defRPr>
      </a:lvl9pPr>
    </p:titleStyle>
    <p:bodyStyle>
      <a:defPPr>
        <a:defRPr kern="1200"/>
      </a:defPPr>
      <a:lvl1pPr marL="1234679" indent="-1234679" algn="l" defTabSz="3292079" rtl="0" eaLnBrk="0" fontAlgn="base" hangingPunct="0">
        <a:spcBef>
          <a:spcPct val="20000"/>
        </a:spcBef>
        <a:spcAft>
          <a:spcPct val="0"/>
        </a:spcAft>
        <a:buChar char="•"/>
        <a:defRPr sz="11550">
          <a:solidFill>
            <a:schemeClr val="tx1"/>
          </a:solidFill>
          <a:latin typeface="+mn-lt"/>
          <a:ea typeface="+mn-ea"/>
          <a:cs typeface="+mn-cs"/>
        </a:defRPr>
      </a:lvl1pPr>
      <a:lvl2pPr marL="2674144" indent="-1028700" algn="l" defTabSz="3292079" rtl="0" eaLnBrk="0" fontAlgn="base" hangingPunct="0">
        <a:spcBef>
          <a:spcPct val="20000"/>
        </a:spcBef>
        <a:spcAft>
          <a:spcPct val="0"/>
        </a:spcAft>
        <a:buChar char="–"/>
        <a:defRPr sz="10050">
          <a:solidFill>
            <a:schemeClr val="tx1"/>
          </a:solidFill>
          <a:latin typeface="+mn-lt"/>
        </a:defRPr>
      </a:lvl2pPr>
      <a:lvl3pPr marL="4114800" indent="-822722" algn="l" defTabSz="3292079" rtl="0" eaLnBrk="0" fontAlgn="base" hangingPunct="0">
        <a:spcBef>
          <a:spcPct val="20000"/>
        </a:spcBef>
        <a:spcAft>
          <a:spcPct val="0"/>
        </a:spcAft>
        <a:buChar char="•"/>
        <a:defRPr sz="8625">
          <a:solidFill>
            <a:schemeClr val="tx1"/>
          </a:solidFill>
          <a:latin typeface="+mn-lt"/>
        </a:defRPr>
      </a:lvl3pPr>
      <a:lvl4pPr marL="5760244" indent="-822722" algn="l" defTabSz="3292079" rtl="0" eaLnBrk="0" fontAlgn="base" hangingPunct="0">
        <a:spcBef>
          <a:spcPct val="20000"/>
        </a:spcBef>
        <a:spcAft>
          <a:spcPct val="0"/>
        </a:spcAft>
        <a:buChar char="–"/>
        <a:defRPr sz="7200">
          <a:solidFill>
            <a:schemeClr val="tx1"/>
          </a:solidFill>
          <a:latin typeface="+mn-lt"/>
        </a:defRPr>
      </a:lvl4pPr>
      <a:lvl5pPr marL="7406879" indent="-822722" algn="l" defTabSz="3292079" rtl="0" eaLnBrk="0" fontAlgn="base" hangingPunct="0">
        <a:spcBef>
          <a:spcPct val="20000"/>
        </a:spcBef>
        <a:spcAft>
          <a:spcPct val="0"/>
        </a:spcAft>
        <a:buChar char="»"/>
        <a:defRPr sz="7200">
          <a:solidFill>
            <a:schemeClr val="tx1"/>
          </a:solidFill>
          <a:latin typeface="+mn-lt"/>
        </a:defRPr>
      </a:lvl5pPr>
      <a:lvl6pPr marL="7749779" indent="-822722" algn="l" defTabSz="3292079" rtl="0" fontAlgn="base">
        <a:spcBef>
          <a:spcPct val="20000"/>
        </a:spcBef>
        <a:spcAft>
          <a:spcPct val="0"/>
        </a:spcAft>
        <a:buChar char="»"/>
        <a:defRPr sz="7200">
          <a:solidFill>
            <a:schemeClr val="tx1"/>
          </a:solidFill>
          <a:latin typeface="+mn-lt"/>
        </a:defRPr>
      </a:lvl6pPr>
      <a:lvl7pPr marL="8092679" indent="-822722" algn="l" defTabSz="3292079" rtl="0" fontAlgn="base">
        <a:spcBef>
          <a:spcPct val="20000"/>
        </a:spcBef>
        <a:spcAft>
          <a:spcPct val="0"/>
        </a:spcAft>
        <a:buChar char="»"/>
        <a:defRPr sz="7200">
          <a:solidFill>
            <a:schemeClr val="tx1"/>
          </a:solidFill>
          <a:latin typeface="+mn-lt"/>
        </a:defRPr>
      </a:lvl7pPr>
      <a:lvl8pPr marL="8435579" indent="-822722" algn="l" defTabSz="3292079" rtl="0" fontAlgn="base">
        <a:spcBef>
          <a:spcPct val="20000"/>
        </a:spcBef>
        <a:spcAft>
          <a:spcPct val="0"/>
        </a:spcAft>
        <a:buChar char="»"/>
        <a:defRPr sz="7200">
          <a:solidFill>
            <a:schemeClr val="tx1"/>
          </a:solidFill>
          <a:latin typeface="+mn-lt"/>
        </a:defRPr>
      </a:lvl8pPr>
      <a:lvl9pPr marL="8778479" indent="-822722" algn="l" defTabSz="3292079" rtl="0" fontAlgn="base">
        <a:spcBef>
          <a:spcPct val="20000"/>
        </a:spcBef>
        <a:spcAft>
          <a:spcPct val="0"/>
        </a:spcAft>
        <a:buChar char="»"/>
        <a:defRPr sz="7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rotWithShape="0">
          <a:gsLst>
            <a:gs pos="0">
              <a:schemeClr val="bg1"/>
            </a:gs>
            <a:gs pos="80000">
              <a:srgbClr val="FFE7F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4369D350-A6E8-4013-9E68-41D409BBBE5D}"/>
              </a:ext>
            </a:extLst>
          </p:cNvPr>
          <p:cNvSpPr txBox="1"/>
          <p:nvPr/>
        </p:nvSpPr>
        <p:spPr>
          <a:xfrm>
            <a:off x="2743200" y="1067796"/>
            <a:ext cx="27432000" cy="2203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2820815">
              <a:spcBef>
                <a:spcPct val="20000"/>
              </a:spcBef>
              <a:defRPr/>
            </a:pPr>
            <a:r>
              <a:rPr lang="en-US" sz="6400">
                <a:solidFill>
                  <a:srgbClr val="4B4B4B"/>
                </a:solidFill>
                <a:latin typeface="Bree Serif" panose="02000503040000020004" pitchFamily="2" charset="0"/>
                <a:cs typeface="Calibri" panose="020f0502020204030204" pitchFamily="34" charset="0"/>
              </a:rPr>
              <a:t>This Scientific Poster Template Is Provided By PosterNerd</a:t>
            </a:r>
            <a:endParaRPr lang="en-US" sz="6400">
              <a:solidFill>
                <a:srgbClr val="4B4B4B"/>
              </a:solidFill>
              <a:latin typeface="Bree Serif" panose="02000503040000020004" pitchFamily="2" charset="0"/>
              <a:cs typeface="Calibri" panose="020f0502020204030204" pitchFamily="34" charset="0"/>
            </a:endParaRPr>
          </a:p>
          <a:p>
            <a:pPr algn="ctr" defTabSz="2820815">
              <a:spcBef>
                <a:spcPct val="20000"/>
              </a:spcBef>
              <a:defRPr/>
            </a:pPr>
            <a:r>
              <a:rPr lang="en-US" sz="6400">
                <a:solidFill>
                  <a:srgbClr val="4B4B4B"/>
                </a:solidFill>
                <a:latin typeface="Bree Serif" panose="02000503040000020004" pitchFamily="2" charset="0"/>
                <a:cs typeface="Calibri" panose="020f0502020204030204" pitchFamily="34" charset="0"/>
              </a:rPr>
              <a:t>Enter A Title And Add Logos To Your Poster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8BBE4D3D-2973-4E7D-BD53-6E31C96F6EA1}"/>
              </a:ext>
            </a:extLst>
          </p:cNvPr>
          <p:cNvSpPr txBox="1"/>
          <p:nvPr/>
        </p:nvSpPr>
        <p:spPr>
          <a:xfrm>
            <a:off x="2743200" y="3581400"/>
            <a:ext cx="27432000" cy="129266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200">
                <a:solidFill>
                  <a:srgbClr val="4B4B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Author Names and Information</a:t>
            </a:r>
          </a:p>
          <a:p>
            <a:pPr algn="ctr">
              <a:defRPr/>
            </a:pPr>
            <a:r>
              <a:rPr lang="en-US" sz="4200">
                <a:solidFill>
                  <a:srgbClr val="4B4B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Include University or Department Names if Needed</a:t>
            </a:r>
          </a:p>
        </p:txBody>
      </p:sp>
      <p:sp>
        <p:nvSpPr>
          <p:cNvPr id="2056" name="Text Box 59"/>
          <p:cNvSpPr txBox="1">
            <a:spLocks noChangeArrowheads="1"/>
          </p:cNvSpPr>
          <p:nvPr/>
        </p:nvSpPr>
        <p:spPr bwMode="auto">
          <a:xfrm>
            <a:off x="859221" y="6184312"/>
            <a:ext cx="14914180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spAutoFit/>
          </a:bodyPr>
          <a:lstStyle>
            <a:defPPr>
              <a:defRPr kern="1200"/>
            </a:defPPr>
            <a:lvl1pPr eaLnBrk="0" hangingPunct="0">
              <a:defRPr sz="24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latin typeface="Bree Serif" panose="02000503040000020004" pitchFamily="2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25" name="Text Box 59">
            <a:extLst>
              <a:ext uri="{FF2B5EF4-FFF2-40B4-BE49-F238E27FC236}">
                <a16:creationId xmlns:a16="http://schemas.microsoft.com/office/drawing/2014/main" id="{DB4E06F8-B538-4BF0-A004-8EB41E3C7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89820" y="37383721"/>
            <a:ext cx="14914180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defPPr>
              <a:defRPr kern="1200"/>
            </a:defPPr>
            <a:lvl1pPr eaLnBrk="0" hangingPunct="0">
              <a:defRPr sz="24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latin typeface="Bree Serif" panose="02000503040000020004" pitchFamily="2" charset="0"/>
                <a:cs typeface="Calibri" panose="020f0502020204030204" pitchFamily="34" charset="0"/>
              </a:rPr>
              <a:t>Acknowledgements</a:t>
            </a:r>
          </a:p>
        </p:txBody>
      </p:sp>
      <p:sp>
        <p:nvSpPr>
          <p:cNvPr id="27" name="Text Box 59">
            <a:extLst>
              <a:ext uri="{FF2B5EF4-FFF2-40B4-BE49-F238E27FC236}">
                <a16:creationId xmlns:a16="http://schemas.microsoft.com/office/drawing/2014/main" id="{7ABC953D-A891-4F1F-BD24-179EA2553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221" y="21005212"/>
            <a:ext cx="14914180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defPPr>
              <a:defRPr kern="1200"/>
            </a:defPPr>
            <a:lvl1pPr eaLnBrk="0" hangingPunct="0">
              <a:defRPr sz="24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latin typeface="Bree Serif" panose="02000503040000020004" pitchFamily="2" charset="0"/>
                <a:cs typeface="Calibri" panose="020f0502020204030204" pitchFamily="34" charset="0"/>
              </a:rPr>
              <a:t>Methodology</a:t>
            </a:r>
          </a:p>
        </p:txBody>
      </p:sp>
      <p:sp>
        <p:nvSpPr>
          <p:cNvPr id="29" name="Text Box 59">
            <a:extLst>
              <a:ext uri="{FF2B5EF4-FFF2-40B4-BE49-F238E27FC236}">
                <a16:creationId xmlns:a16="http://schemas.microsoft.com/office/drawing/2014/main" id="{2774E8FF-31AA-4912-BCA4-5CAAC8AFD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89820" y="6184312"/>
            <a:ext cx="14914180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defPPr>
              <a:defRPr kern="1200"/>
            </a:defPPr>
            <a:lvl1pPr eaLnBrk="0" hangingPunct="0">
              <a:defRPr sz="24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latin typeface="Bree Serif" panose="02000503040000020004" pitchFamily="2" charset="0"/>
                <a:cs typeface="Calibri" panose="020f0502020204030204" pitchFamily="34" charset="0"/>
              </a:rPr>
              <a:t>Results</a:t>
            </a:r>
          </a:p>
        </p:txBody>
      </p:sp>
      <p:sp>
        <p:nvSpPr>
          <p:cNvPr id="33" name="Text Box 59">
            <a:extLst>
              <a:ext uri="{FF2B5EF4-FFF2-40B4-BE49-F238E27FC236}">
                <a16:creationId xmlns:a16="http://schemas.microsoft.com/office/drawing/2014/main" id="{793F7B3F-B459-40A5-B742-08A8001C9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89820" y="21005212"/>
            <a:ext cx="14914180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defPPr>
              <a:defRPr kern="1200"/>
            </a:defPPr>
            <a:lvl1pPr eaLnBrk="0" hangingPunct="0">
              <a:defRPr sz="24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latin typeface="Bree Serif" panose="02000503040000020004" pitchFamily="2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79B840-1651-4076-B50F-94BA0C125400}"/>
              </a:ext>
            </a:extLst>
          </p:cNvPr>
          <p:cNvSpPr txBox="1"/>
          <p:nvPr/>
        </p:nvSpPr>
        <p:spPr>
          <a:xfrm>
            <a:off x="859221" y="7237774"/>
            <a:ext cx="14914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pPr algn="l"/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4E3021-83FD-4CCD-BFC5-623708AC1DEC}"/>
              </a:ext>
            </a:extLst>
          </p:cNvPr>
          <p:cNvSpPr txBox="1"/>
          <p:nvPr/>
        </p:nvSpPr>
        <p:spPr>
          <a:xfrm>
            <a:off x="17089820" y="38348869"/>
            <a:ext cx="14914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CEEF555C-8AFE-4E63-8D3C-F7DCE2BAF914}"/>
              </a:ext>
            </a:extLst>
          </p:cNvPr>
          <p:cNvSpPr txBox="1"/>
          <p:nvPr/>
        </p:nvSpPr>
        <p:spPr>
          <a:xfrm>
            <a:off x="859221" y="21970361"/>
            <a:ext cx="14914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27" name="TextBox 19">
            <a:extLst>
              <a:ext uri="{FF2B5EF4-FFF2-40B4-BE49-F238E27FC236}">
                <a16:creationId xmlns:a16="http://schemas.microsoft.com/office/drawing/2014/main" id="{B7F92784-4B1C-4E40-9A60-A39A6FB4E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89820" y="21959007"/>
            <a:ext cx="14914180" cy="43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2" rIns="68564" bIns="34282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r>
              <a:rPr lang="en-US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288EEE0B-C3AA-4E4B-8CC9-EB3C8BC17652}"/>
              </a:ext>
            </a:extLst>
          </p:cNvPr>
          <p:cNvSpPr txBox="1"/>
          <p:nvPr/>
        </p:nvSpPr>
        <p:spPr>
          <a:xfrm>
            <a:off x="17089820" y="7237774"/>
            <a:ext cx="14914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pic>
        <p:nvPicPr>
          <p:cNvPr id="2057" name="New picture" title=""/>
          <p:cNvPicPr/>
          <p:nvPr/>
        </p:nvPicPr>
        <p:blipFill>
          <a:blip r:embed="rId3"/>
          <a:stretch>
            <a:fillRect/>
          </a:stretch>
        </p:blipFill>
        <p:spPr>
          <a:xfrm>
            <a:off x="6235700" y="14732000"/>
            <a:ext cx="20459700" cy="144272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2.04.14"/>
  <p:tag name="AS_TITLE" val="Aspose.Slides for .NET 4.0 Client Profile"/>
  <p:tag name="AS_VERSION" val="22.4"/>
  <p:tag name="POSTERNERDTEMPLATE" val="rationalrouge|08-2022"/>
</p:tagLst>
</file>

<file path=ppt/theme/theme1.xml><?xml version="1.0" encoding="utf-8"?>
<a:theme xmlns:r="http://schemas.openxmlformats.org/officeDocument/2006/relationships" xmlns:a="http://schemas.openxmlformats.org/drawingml/2006/main" name="Default Design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Default Design">
      <a:majorFont>
        <a:latin typeface="Times New Roman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>Graphicsland</Company>
  <PresentationFormat>Custom</PresentationFormat>
  <Paragraphs>14</Paragraphs>
  <Slides>1</Slides>
  <Notes>1</Notes>
  <TotalTime>1098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8">
      <vt:lpstr>Arial</vt:lpstr>
      <vt:lpstr>Times New Roman</vt:lpstr>
      <vt:lpstr>Calibri</vt:lpstr>
      <vt:lpstr>Bree Serif</vt:lpstr>
      <vt:lpstr>Open Sans</vt:lpstr>
      <vt:lpstr>ＭＳ Ｐゴシック</vt:lpstr>
      <vt:lpstr>Default Design</vt:lpstr>
      <vt:lpstr>PowerPoint Presentation</vt:lpstr>
    </vt:vector>
  </TitlesOfParts>
  <LinksUpToDate>0</LinksUpToDate>
  <SharedDoc>0</SharedDoc>
  <HyperlinksChanged>0</HyperlinksChanged>
  <Application>Aspose.Slides for .NET</Application>
  <AppVersion>22.0400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Example to make a scientific poster</dc:title>
  <cp:category>templates for scientific poster</cp:category>
  <dc:creator>Graphicsland/MakeSigns.com</dc:creator>
  <dc:description>Download our scientific poster templates at no cost to you and get one step closer to making a great research poster.</dc:description>
  <cp:keywords>scientific, research, template, custom, poster, presentation, symposium, printing, PowerPoint, create, design, example, sample, download</cp:keywords>
  <cp:lastModifiedBy>Justin Delre</cp:lastModifiedBy>
  <cp:revision>144</cp:revision>
  <dcterms:modified xsi:type="dcterms:W3CDTF">2024-02-07T20:03:51Z</dcterms:modified>
  <dc:subject>How To Make A Scientific Poster</dc:subject>
</cp:coreProperties>
</file>