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</p:sldIdLst>
  <p:sldSz cx="32918400" cy="32918400"/>
  <p:notesSz cx="6858000" cy="9144000"/>
  <p:embeddedFontLst>
    <p:embeddedFont>
      <p:font typeface="Bree Serif" panose="02000503040000020004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26" d="100"/>
          <a:sy n="26" d="100"/>
        </p:scale>
        <p:origin x="3101" y="115"/>
      </p:cViewPr>
      <p:guideLst>
        <p:guide orient="horz" pos="10368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font" Target="fonts/font9.fntdata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02ED74-EC1A-43B0-8CE6-8FA3CC97C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4500" y="685800"/>
            <a:ext cx="3429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7CF6B38-1910-403D-86DB-5721103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49384D87-2BDB-41C8-8296-CE0549779443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0226675"/>
            <a:ext cx="27979688" cy="705485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8653125"/>
            <a:ext cx="23043356" cy="8413750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E62EF42-2CF9-4575-BA1C-DFC7980E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006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5928CD3-AC38-479F-8EE5-F2AB6EC28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0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120" y="2925763"/>
            <a:ext cx="6994922" cy="26335038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356" y="2925763"/>
            <a:ext cx="20870466" cy="26335038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CDE6F18-E9BE-4904-904A-DD4AD0DF5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697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3ED0E3C-683C-4FA3-998D-F690B1855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15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1153439"/>
            <a:ext cx="27980878" cy="6537325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3952538"/>
            <a:ext cx="27980878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2092565-B014-4E33-A739-B813DC86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27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357" y="9509126"/>
            <a:ext cx="13932694" cy="1975167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0" y="9509126"/>
            <a:ext cx="13932694" cy="1975167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C0B1219-AD6E-43CA-B663-D639B74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10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317625"/>
            <a:ext cx="29627512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7369176"/>
            <a:ext cx="14544675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0439400"/>
            <a:ext cx="14544675" cy="18965862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7369176"/>
            <a:ext cx="14550630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10439400"/>
            <a:ext cx="14550630" cy="18965862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71365AA-99D2-4352-9654-163657704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0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5F4F237-E49B-40A5-908B-98ADDCB23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0079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B4C763C-8793-4BFE-9269-C64A94D0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216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311275"/>
            <a:ext cx="10829925" cy="5576888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311275"/>
            <a:ext cx="18402300" cy="28093988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6888163"/>
            <a:ext cx="10829925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62FA9AC-EC82-41AC-A195-0604F3470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067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23042562"/>
            <a:ext cx="19751280" cy="2720975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2941638"/>
            <a:ext cx="19751280" cy="1975008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25763539"/>
            <a:ext cx="19751280" cy="386238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39E7367-F861-4469-8F1E-2B22E333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743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356" y="2925763"/>
            <a:ext cx="279796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356" y="9509126"/>
            <a:ext cx="27979688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356" y="29992638"/>
            <a:ext cx="685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29992638"/>
            <a:ext cx="104251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29992638"/>
            <a:ext cx="685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fld id="{54CF7B4A-E791-47B4-A6B7-FBBEB347B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64592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334264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339979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rationalrouge  Size: 36x36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2pPr>
      <a:lvl3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3pPr>
      <a:lvl4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4pPr>
      <a:lvl5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5pPr>
      <a:lvl6pPr marL="3429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6pPr>
      <a:lvl7pPr marL="6858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7pPr>
      <a:lvl8pPr marL="10287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8pPr>
      <a:lvl9pPr marL="13716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1234679" indent="-1234679" algn="l" defTabSz="3292079" rtl="0" eaLnBrk="0" fontAlgn="base" hangingPunct="0">
        <a:spcBef>
          <a:spcPct val="20000"/>
        </a:spcBef>
        <a:spcAft>
          <a:spcPct val="0"/>
        </a:spcAft>
        <a:buChar char="•"/>
        <a:defRPr sz="11550">
          <a:solidFill>
            <a:schemeClr val="tx1"/>
          </a:solidFill>
          <a:latin typeface="+mn-lt"/>
          <a:ea typeface="+mn-ea"/>
          <a:cs typeface="+mn-cs"/>
        </a:defRPr>
      </a:lvl1pPr>
      <a:lvl2pPr marL="2674144" indent="-1028700" algn="l" defTabSz="3292079" rtl="0" eaLnBrk="0" fontAlgn="base" hangingPunct="0">
        <a:spcBef>
          <a:spcPct val="20000"/>
        </a:spcBef>
        <a:spcAft>
          <a:spcPct val="0"/>
        </a:spcAft>
        <a:buChar char="–"/>
        <a:defRPr sz="10050">
          <a:solidFill>
            <a:schemeClr val="tx1"/>
          </a:solidFill>
          <a:latin typeface="+mn-lt"/>
        </a:defRPr>
      </a:lvl2pPr>
      <a:lvl3pPr marL="4114800" indent="-822722" algn="l" defTabSz="3292079" rtl="0" eaLnBrk="0" fontAlgn="base" hangingPunct="0">
        <a:spcBef>
          <a:spcPct val="20000"/>
        </a:spcBef>
        <a:spcAft>
          <a:spcPct val="0"/>
        </a:spcAft>
        <a:buChar char="•"/>
        <a:defRPr sz="8625">
          <a:solidFill>
            <a:schemeClr val="tx1"/>
          </a:solidFill>
          <a:latin typeface="+mn-lt"/>
        </a:defRPr>
      </a:lvl3pPr>
      <a:lvl4pPr marL="5760244" indent="-822722" algn="l" defTabSz="3292079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406879" indent="-822722" algn="l" defTabSz="3292079" rtl="0" eaLnBrk="0" fontAlgn="base" hangingPunct="0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7497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0926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4355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87784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bg1"/>
            </a:gs>
            <a:gs pos="80000">
              <a:srgbClr val="FFE7F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369D350-A6E8-4013-9E68-41D409BBBE5D}"/>
              </a:ext>
            </a:extLst>
          </p:cNvPr>
          <p:cNvSpPr txBox="1"/>
          <p:nvPr/>
        </p:nvSpPr>
        <p:spPr>
          <a:xfrm>
            <a:off x="2743200" y="1251473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This Scientific Poster Template Is Provided By PosterNerd</a:t>
            </a:r>
            <a:endParaRPr lang="en-US" sz="6400">
              <a:solidFill>
                <a:srgbClr val="4B4B4B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BBE4D3D-2973-4E7D-BD53-6E31C96F6EA1}"/>
              </a:ext>
            </a:extLst>
          </p:cNvPr>
          <p:cNvSpPr txBox="1"/>
          <p:nvPr/>
        </p:nvSpPr>
        <p:spPr>
          <a:xfrm>
            <a:off x="2743200" y="3765077"/>
            <a:ext cx="27432000" cy="12926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056" name="Text Box 59"/>
          <p:cNvSpPr txBox="1">
            <a:spLocks noChangeArrowheads="1"/>
          </p:cNvSpPr>
          <p:nvPr/>
        </p:nvSpPr>
        <p:spPr bwMode="auto">
          <a:xfrm>
            <a:off x="548640" y="6257386"/>
            <a:ext cx="10082335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DB4E06F8-B538-4BF0-A004-8EB41E3C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4236" y="6214792"/>
            <a:ext cx="10082335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2774E8FF-31AA-4912-BCA4-5CAAC8AF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0265" y="6214792"/>
            <a:ext cx="10082335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3" name="Text Box 59">
            <a:extLst>
              <a:ext uri="{FF2B5EF4-FFF2-40B4-BE49-F238E27FC236}">
                <a16:creationId xmlns:a16="http://schemas.microsoft.com/office/drawing/2014/main" id="{793F7B3F-B459-40A5-B742-08A8001C9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0265" y="19004948"/>
            <a:ext cx="10082335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9B840-1651-4076-B50F-94BA0C125400}"/>
              </a:ext>
            </a:extLst>
          </p:cNvPr>
          <p:cNvSpPr txBox="1"/>
          <p:nvPr/>
        </p:nvSpPr>
        <p:spPr>
          <a:xfrm>
            <a:off x="548640" y="7055450"/>
            <a:ext cx="100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4E3021-83FD-4CCD-BFC5-623708AC1DEC}"/>
              </a:ext>
            </a:extLst>
          </p:cNvPr>
          <p:cNvSpPr txBox="1"/>
          <p:nvPr/>
        </p:nvSpPr>
        <p:spPr>
          <a:xfrm>
            <a:off x="11364236" y="7055450"/>
            <a:ext cx="100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7" name="TextBox 19">
            <a:extLst>
              <a:ext uri="{FF2B5EF4-FFF2-40B4-BE49-F238E27FC236}">
                <a16:creationId xmlns:a16="http://schemas.microsoft.com/office/drawing/2014/main" id="{B7F92784-4B1C-4E40-9A60-A39A6FB4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0265" y="19834251"/>
            <a:ext cx="10082335" cy="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88EEE0B-C3AA-4E4B-8CC9-EB3C8BC17652}"/>
              </a:ext>
            </a:extLst>
          </p:cNvPr>
          <p:cNvSpPr txBox="1"/>
          <p:nvPr/>
        </p:nvSpPr>
        <p:spPr>
          <a:xfrm>
            <a:off x="22150265" y="7055450"/>
            <a:ext cx="100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EBDE49A1-3F3E-4BA7-A63F-4A3472927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19050000"/>
            <a:ext cx="10082335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4E893-FEA3-41EB-AD98-C13925D344E2}"/>
              </a:ext>
            </a:extLst>
          </p:cNvPr>
          <p:cNvSpPr txBox="1"/>
          <p:nvPr/>
        </p:nvSpPr>
        <p:spPr>
          <a:xfrm>
            <a:off x="548640" y="19848064"/>
            <a:ext cx="100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057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700" y="92456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rationalrouge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14</Paragraphs>
  <Slides>1</Slides>
  <Notes>1</Notes>
  <TotalTime>1097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Times New Roman</vt:lpstr>
      <vt:lpstr>Calibri</vt:lpstr>
      <vt:lpstr>Bree Serif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to make a scientific poster</dc:title>
  <cp:category>templates for scientific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143</cp:revision>
  <dcterms:modified xsi:type="dcterms:W3CDTF">2024-02-07T20:03:08Z</dcterms:modified>
  <dc:subject>How To Make A Scientific Poster</dc:subject>
</cp:coreProperties>
</file>