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32918400" cy="43891200"/>
  <p:notesSz cx="6881813" cy="9296400"/>
  <p:embeddedFontLst>
    <p:embeddedFont>
      <p:font typeface="Bree Serif" panose="02000503040000020004" pitchFamily="2" charset="0"/>
      <p:regular r:id="rId4"/>
    </p:embeddedFont>
    <p:embeddedFont>
      <p:font typeface="Gill Sans" panose="020B0502020104020203" pitchFamily="34" charset="0"/>
      <p:regular r:id="rId5"/>
    </p:embeddedFont>
    <p:embeddedFont>
      <p:font typeface="Open Sans" panose="020B0606030504020204" pitchFamily="34" charset="0"/>
      <p:regular r:id="rId6"/>
      <p:bold r:id="rId7"/>
      <p:italic r:id="rId8"/>
      <p:boldItalic r:id="rId9"/>
    </p:embeddedFont>
  </p:embeddedFontLst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5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9" autoAdjust="0"/>
    <p:restoredTop sz="94660"/>
  </p:normalViewPr>
  <p:slideViewPr>
    <p:cSldViewPr>
      <p:cViewPr varScale="1">
        <p:scale>
          <a:sx n="20" d="100"/>
          <a:sy n="20" d="100"/>
        </p:scale>
        <p:origin x="3662" y="29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4" y="13635039"/>
            <a:ext cx="27981275" cy="9407525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6" y="24871362"/>
            <a:ext cx="23044150" cy="11217275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92635E1-84E5-4F13-B43E-37D2FAED0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5025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60A6F3F-9C8B-44CE-BED2-1CF419330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660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7" y="1757363"/>
            <a:ext cx="7407275" cy="37450712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4650" y="1757363"/>
            <a:ext cx="22069425" cy="37450712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36F67EB-EDCF-4E87-986D-D9362CB4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77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D3195DB-34A1-4119-A215-F62A5FE64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339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3525"/>
            <a:ext cx="27981275" cy="8718551"/>
          </a:xfrm>
        </p:spPr>
        <p:txBody>
          <a:bodyPr anchor="t"/>
          <a:lstStyle>
            <a:defPPr>
              <a:defRPr kern="1200"/>
            </a:defPPr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325"/>
            <a:ext cx="27981275" cy="96012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0D09999-C139-4E94-B477-200ECFEC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933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4651" y="10240963"/>
            <a:ext cx="14738350" cy="28967112"/>
          </a:xfrm>
        </p:spPr>
        <p:txBody>
          <a:bodyPr/>
          <a:lstStyle>
            <a:defPPr>
              <a:defRPr kern="1200"/>
            </a:defPPr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0240963"/>
            <a:ext cx="14738350" cy="28967112"/>
          </a:xfrm>
        </p:spPr>
        <p:txBody>
          <a:bodyPr/>
          <a:lstStyle>
            <a:defPPr>
              <a:defRPr kern="1200"/>
            </a:defPPr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CC60876-B1C0-4410-8573-5412B5191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697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9" y="1757363"/>
            <a:ext cx="29625925" cy="73152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9" y="9825037"/>
            <a:ext cx="14544675" cy="409416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9" y="13919202"/>
            <a:ext cx="14544675" cy="25288875"/>
          </a:xfrm>
        </p:spPr>
        <p:txBody>
          <a:bodyPr/>
          <a:lstStyle>
            <a:defPPr>
              <a:defRPr kern="1200"/>
            </a:defPPr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7" y="9825037"/>
            <a:ext cx="14549438" cy="409416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7" y="13919202"/>
            <a:ext cx="14549438" cy="25288875"/>
          </a:xfrm>
        </p:spPr>
        <p:txBody>
          <a:bodyPr/>
          <a:lstStyle>
            <a:defPPr>
              <a:defRPr kern="1200"/>
            </a:defPPr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C81FEE9-9B80-4F2A-956D-065E37A72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90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015E0EE-8FC2-494C-80EA-877234696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489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DFD8BC5-FEAE-4CD8-9AC4-640BB6EA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282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9" y="1747839"/>
            <a:ext cx="10829925" cy="7437437"/>
          </a:xfrm>
        </p:spPr>
        <p:txBody>
          <a:bodyPr anchor="b"/>
          <a:lstStyle>
            <a:defPPr>
              <a:defRPr kern="1200"/>
            </a:defPPr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8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9" y="9185275"/>
            <a:ext cx="10829925" cy="300228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4B659F8-F290-4B1F-9DE5-08C57403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64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1" y="30724475"/>
            <a:ext cx="19751675" cy="3625851"/>
          </a:xfrm>
        </p:spPr>
        <p:txBody>
          <a:bodyPr anchor="b"/>
          <a:lstStyle>
            <a:defPPr>
              <a:defRPr kern="1200"/>
            </a:defPPr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1" y="3921126"/>
            <a:ext cx="19751675" cy="2633503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1" y="34350325"/>
            <a:ext cx="19751675" cy="515143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BEE6216-8EDC-47E6-B758-9DADFEBD3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233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4651" y="1757363"/>
            <a:ext cx="296291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4651" y="10240963"/>
            <a:ext cx="29629100" cy="289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1" y="39970075"/>
            <a:ext cx="7683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2469059">
              <a:defRPr sz="3769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851" y="39970075"/>
            <a:ext cx="10426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2469059">
              <a:defRPr sz="3769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252" y="39970075"/>
            <a:ext cx="7683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04" tIns="219452" rIns="438904" bIns="219452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2469059">
              <a:defRPr sz="3769">
                <a:latin typeface="Arial" pitchFamily="34" charset="0"/>
              </a:defRPr>
            </a:lvl1pPr>
          </a:lstStyle>
          <a:p>
            <a:pPr>
              <a:defRPr/>
            </a:pPr>
            <a:fld id="{2E84C739-9377-45E7-B2FE-AF118EBE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pragmaticgraphite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2469059" rtl="0" eaLnBrk="0" fontAlgn="base" hangingPunct="0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469059" rtl="0" eaLnBrk="0" fontAlgn="base" hangingPunct="0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2pPr>
      <a:lvl3pPr algn="ctr" defTabSz="2469059" rtl="0" eaLnBrk="0" fontAlgn="base" hangingPunct="0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3pPr>
      <a:lvl4pPr algn="ctr" defTabSz="2469059" rtl="0" eaLnBrk="0" fontAlgn="base" hangingPunct="0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4pPr>
      <a:lvl5pPr algn="ctr" defTabSz="2469059" rtl="0" eaLnBrk="0" fontAlgn="base" hangingPunct="0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5pPr>
      <a:lvl6pPr marL="257175" algn="ctr" defTabSz="2469059" rtl="0" fontAlgn="base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6pPr>
      <a:lvl7pPr marL="514350" algn="ctr" defTabSz="2469059" rtl="0" fontAlgn="base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7pPr>
      <a:lvl8pPr marL="771525" algn="ctr" defTabSz="2469059" rtl="0" fontAlgn="base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8pPr>
      <a:lvl9pPr marL="1028700" algn="ctr" defTabSz="2469059" rtl="0" fontAlgn="base">
        <a:spcBef>
          <a:spcPct val="0"/>
        </a:spcBef>
        <a:spcAft>
          <a:spcPct val="0"/>
        </a:spcAft>
        <a:defRPr sz="11925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925116" indent="-925116" algn="l" defTabSz="2469059" rtl="0" eaLnBrk="0" fontAlgn="base" hangingPunct="0">
        <a:spcBef>
          <a:spcPct val="20000"/>
        </a:spcBef>
        <a:spcAft>
          <a:spcPct val="0"/>
        </a:spcAft>
        <a:buChar char="•"/>
        <a:defRPr sz="8663">
          <a:solidFill>
            <a:schemeClr val="tx1"/>
          </a:solidFill>
          <a:latin typeface="+mn-lt"/>
          <a:ea typeface="+mn-ea"/>
          <a:cs typeface="+mn-cs"/>
        </a:defRPr>
      </a:lvl1pPr>
      <a:lvl2pPr marL="2006501" indent="-771525" algn="l" defTabSz="2469059" rtl="0" eaLnBrk="0" fontAlgn="base" hangingPunct="0">
        <a:spcBef>
          <a:spcPct val="20000"/>
        </a:spcBef>
        <a:spcAft>
          <a:spcPct val="0"/>
        </a:spcAft>
        <a:buChar char="–"/>
        <a:defRPr sz="7594">
          <a:solidFill>
            <a:schemeClr val="tx1"/>
          </a:solidFill>
          <a:latin typeface="+mn-lt"/>
        </a:defRPr>
      </a:lvl2pPr>
      <a:lvl3pPr marL="3086100" indent="-617042" algn="l" defTabSz="2469059" rtl="0" eaLnBrk="0" fontAlgn="base" hangingPunct="0">
        <a:spcBef>
          <a:spcPct val="20000"/>
        </a:spcBef>
        <a:spcAft>
          <a:spcPct val="0"/>
        </a:spcAft>
        <a:buChar char="•"/>
        <a:defRPr sz="6525">
          <a:solidFill>
            <a:schemeClr val="tx1"/>
          </a:solidFill>
          <a:latin typeface="+mn-lt"/>
        </a:defRPr>
      </a:lvl3pPr>
      <a:lvl4pPr marL="4321076" indent="-617042" algn="l" defTabSz="2469059" rtl="0" eaLnBrk="0" fontAlgn="base" hangingPunct="0">
        <a:spcBef>
          <a:spcPct val="20000"/>
        </a:spcBef>
        <a:spcAft>
          <a:spcPct val="0"/>
        </a:spcAft>
        <a:buChar char="–"/>
        <a:defRPr sz="5400">
          <a:solidFill>
            <a:schemeClr val="tx1"/>
          </a:solidFill>
          <a:latin typeface="+mn-lt"/>
        </a:defRPr>
      </a:lvl4pPr>
      <a:lvl5pPr marL="5555159" indent="-617042" algn="l" defTabSz="2469059" rtl="0" eaLnBrk="0" fontAlgn="base" hangingPunct="0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</a:defRPr>
      </a:lvl5pPr>
      <a:lvl6pPr marL="5812334" indent="-617042" algn="l" defTabSz="2469059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</a:defRPr>
      </a:lvl6pPr>
      <a:lvl7pPr marL="6069509" indent="-617042" algn="l" defTabSz="2469059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</a:defRPr>
      </a:lvl7pPr>
      <a:lvl8pPr marL="6326684" indent="-617042" algn="l" defTabSz="2469059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</a:defRPr>
      </a:lvl8pPr>
      <a:lvl9pPr marL="6583859" indent="-617042" algn="l" defTabSz="2469059" rtl="0" fontAlgn="base">
        <a:spcBef>
          <a:spcPct val="20000"/>
        </a:spcBef>
        <a:spcAft>
          <a:spcPct val="0"/>
        </a:spcAft>
        <a:buChar char="»"/>
        <a:defRPr sz="5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F78D3B24-9243-4566-851C-923089240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5001419"/>
          </a:xfrm>
          <a:prstGeom prst="rect">
            <a:avLst/>
          </a:prstGeom>
          <a:solidFill>
            <a:srgbClr val="4B4B4B"/>
          </a:solidFill>
          <a:ln w="38100">
            <a:noFill/>
            <a:miter lim="800000"/>
          </a:ln>
        </p:spPr>
        <p:txBody>
          <a:bodyPr lIns="102870" tIns="51435" rIns="102870" bIns="51435" anchor="ctr"/>
          <a:lstStyle>
            <a:defPPr>
              <a:defRPr kern="1200"/>
            </a:defPPr>
          </a:lstStyle>
          <a:p>
            <a:pPr algn="ctr" defTabSz="3527822"/>
            <a:endParaRPr lang="en-US" sz="4050" b="1">
              <a:solidFill>
                <a:schemeClr val="tx2"/>
              </a:solidFill>
              <a:latin typeface="Gill Sans" pitchFamily="34" charset="0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F2F82DA-ED7B-4BDE-9EED-3BB1F8DACB64}"/>
              </a:ext>
            </a:extLst>
          </p:cNvPr>
          <p:cNvSpPr txBox="1"/>
          <p:nvPr/>
        </p:nvSpPr>
        <p:spPr>
          <a:xfrm>
            <a:off x="2743200" y="683420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chemeClr val="bg1"/>
                </a:solidFill>
                <a:latin typeface="Bree Serif" panose="02000503040000020004" pitchFamily="2" charset="0"/>
              </a:rPr>
              <a:t>This Scientific Poster Template Is Provided By PosterNerd</a:t>
            </a:r>
            <a:endParaRPr lang="en-US" sz="6400">
              <a:solidFill>
                <a:schemeClr val="bg1"/>
              </a:solidFill>
              <a:latin typeface="Bree Serif" panose="02000503040000020004" pitchFamily="2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chemeClr val="bg1"/>
                </a:solidFill>
                <a:latin typeface="Bree Serif" panose="02000503040000020004" pitchFamily="2" charset="0"/>
              </a:rPr>
              <a:t>Enter A Title And Add Logos To Your Poster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10415D0-7E26-42B1-B5B0-E2EFA85D580A}"/>
              </a:ext>
            </a:extLst>
          </p:cNvPr>
          <p:cNvSpPr txBox="1"/>
          <p:nvPr/>
        </p:nvSpPr>
        <p:spPr>
          <a:xfrm>
            <a:off x="2743200" y="3084568"/>
            <a:ext cx="2743200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72A12B13-CB91-4177-B985-2E3830964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24400"/>
            <a:ext cx="32918400" cy="1066800"/>
          </a:xfrm>
          <a:prstGeom prst="rect">
            <a:avLst/>
          </a:prstGeom>
          <a:solidFill>
            <a:srgbClr val="C8C8C8"/>
          </a:solidFill>
          <a:ln w="38100">
            <a:noFill/>
            <a:miter lim="800000"/>
          </a:ln>
        </p:spPr>
        <p:txBody>
          <a:bodyPr lIns="102870" tIns="51435" rIns="102870" bIns="51435" anchor="ctr"/>
          <a:lstStyle>
            <a:defPPr>
              <a:defRPr kern="1200"/>
            </a:defPPr>
          </a:lstStyle>
          <a:p>
            <a:pPr algn="ctr" defTabSz="3527822"/>
            <a:endParaRPr lang="en-US" sz="4050" b="1">
              <a:solidFill>
                <a:schemeClr val="tx2"/>
              </a:solidFill>
              <a:latin typeface="Gill Sans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B5A0DB97-A7B2-41E6-881B-2B07D8307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765130"/>
            <a:ext cx="14401800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640B5B6F-8D2C-4ED3-831D-A021B2B2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8209" y="6692370"/>
            <a:ext cx="15238009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760AD0DD-879B-4A1D-ADBC-A4CE7D10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561601"/>
            <a:ext cx="14401800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DF897FBC-C1EA-4CD0-ACDA-F85507AD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2191" y="22488841"/>
            <a:ext cx="15238009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F75E56-6D9B-44B9-909D-DE81651577F2}"/>
              </a:ext>
            </a:extLst>
          </p:cNvPr>
          <p:cNvSpPr txBox="1"/>
          <p:nvPr/>
        </p:nvSpPr>
        <p:spPr>
          <a:xfrm>
            <a:off x="1310640" y="21818642"/>
            <a:ext cx="2935419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0574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Introduction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D95001-5D30-415B-9BF2-D7DCE99B916F}"/>
              </a:ext>
            </a:extLst>
          </p:cNvPr>
          <p:cNvSpPr txBox="1"/>
          <p:nvPr/>
        </p:nvSpPr>
        <p:spPr>
          <a:xfrm>
            <a:off x="1295400" y="5947041"/>
            <a:ext cx="2113079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0574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Abstract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5ECB2F-EF20-4B8B-A2FC-E77AB64D4176}"/>
              </a:ext>
            </a:extLst>
          </p:cNvPr>
          <p:cNvSpPr txBox="1"/>
          <p:nvPr/>
        </p:nvSpPr>
        <p:spPr>
          <a:xfrm>
            <a:off x="17297400" y="5947040"/>
            <a:ext cx="2592376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0574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Conclusion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851042-BFEF-43EF-B727-0115C9F72DC2}"/>
              </a:ext>
            </a:extLst>
          </p:cNvPr>
          <p:cNvSpPr txBox="1"/>
          <p:nvPr/>
        </p:nvSpPr>
        <p:spPr>
          <a:xfrm>
            <a:off x="17297400" y="21745882"/>
            <a:ext cx="4349268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0574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Acknowledgements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7A80C32A-3E91-4785-AD6F-5189DD41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2191" y="36913917"/>
            <a:ext cx="15238009" cy="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A6B0-8A73-4BDF-8E09-1B9DE1A9877C}"/>
              </a:ext>
            </a:extLst>
          </p:cNvPr>
          <p:cNvSpPr txBox="1"/>
          <p:nvPr/>
        </p:nvSpPr>
        <p:spPr>
          <a:xfrm>
            <a:off x="17297400" y="36170958"/>
            <a:ext cx="4349268" cy="646331"/>
          </a:xfrm>
          <a:prstGeom prst="rect">
            <a:avLst/>
          </a:prstGeom>
          <a:ln>
            <a:noFill/>
          </a:ln>
          <a:effectLst>
            <a:outerShdw dist="444500" dir="10800000" algn="tl" rotWithShape="0">
              <a:srgbClr val="B41E1E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05740" rtlCol="0">
            <a:spAutoFit/>
          </a:bodyPr>
          <a:lstStyle/>
          <a:p>
            <a:pPr defTabSz="3526941">
              <a:defRPr/>
            </a:pPr>
            <a:r>
              <a:rPr lang="en-US" sz="3600">
                <a:solidFill>
                  <a:srgbClr val="B41E1E"/>
                </a:solidFill>
                <a:latin typeface="Bree Serif" panose="02000503040000020004" pitchFamily="2" charset="0"/>
              </a:rPr>
              <a:t>Acknowledgements</a:t>
            </a:r>
          </a:p>
        </p:txBody>
      </p:sp>
      <p:pic>
        <p:nvPicPr>
          <p:cNvPr id="45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ragmaticgraphite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14</Paragraphs>
  <Slides>1</Slides>
  <Notes>0</Notes>
  <TotalTime>251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Gill Sans</vt:lpstr>
      <vt:lpstr>Franklin Gothic Heavy</vt:lpstr>
      <vt:lpstr>Bree Serif</vt:lpstr>
      <vt:lpstr>Open Sans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template for a scientific poster</dc:title>
  <cp:category>scientific poster template</cp:category>
  <dc:creator>Graphicsland/MakeSigns.com</dc:creator>
  <dc:description>This is a free template from MakeSigns.com to help you create the perfect scientific poster.</dc:description>
  <cp:keywords>scientific, research, template, custom, poster, presentation, symposium, printing, PowerPoint, create, design, example, sample, download</cp:keywords>
  <cp:lastModifiedBy>Justin Delre</cp:lastModifiedBy>
  <cp:revision>30</cp:revision>
  <dcterms:modified xsi:type="dcterms:W3CDTF">2024-02-07T20:01:11Z</dcterms:modified>
  <dc:subject>Template For Scientific Poster Presentation</dc:subject>
</cp:coreProperties>
</file>