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63" r:id="rId4"/>
  </p:sldIdLst>
  <p:sldSz cx="43891200" cy="21945600"/>
  <p:notesSz cx="31954788" cy="50149125"/>
  <p:embeddedFontLst>
    <p:embeddedFont>
      <p:font typeface="Libre Baskerville" panose="02000000000000000000" pitchFamily="2" charset="0"/>
      <p:bold r:id="rId6"/>
    </p:embeddedFont>
    <p:embeddedFont>
      <p:font typeface="Montserrat Light" panose="00000400000000000000" pitchFamily="50" charset="0"/>
      <p:regular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custDataLst>
    <p:tags r:id="rId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12" userDrawn="1">
          <p15:clr>
            <a:srgbClr val="A4A3A4"/>
          </p15:clr>
        </p15:guide>
        <p15:guide id="2" orient="horz" pos="3755" userDrawn="1">
          <p15:clr>
            <a:srgbClr val="A4A3A4"/>
          </p15:clr>
        </p15:guide>
        <p15:guide id="3" orient="horz" pos="2355" userDrawn="1">
          <p15:clr>
            <a:srgbClr val="A4A3A4"/>
          </p15:clr>
        </p15:guide>
        <p15:guide id="4" orient="horz" pos="4164" userDrawn="1">
          <p15:clr>
            <a:srgbClr val="A4A3A4"/>
          </p15:clr>
        </p15:guide>
        <p15:guide id="5" pos="720" userDrawn="1">
          <p15:clr>
            <a:srgbClr val="A4A3A4"/>
          </p15:clr>
        </p15:guide>
        <p15:guide id="6" pos="6912" userDrawn="1">
          <p15:clr>
            <a:srgbClr val="A4A3A4"/>
          </p15:clr>
        </p15:guide>
        <p15:guide id="7" pos="7392" userDrawn="1">
          <p15:clr>
            <a:srgbClr val="A4A3A4"/>
          </p15:clr>
        </p15:guide>
        <p15:guide id="8" pos="13584" userDrawn="1">
          <p15:clr>
            <a:srgbClr val="A4A3A4"/>
          </p15:clr>
        </p15:guide>
        <p15:guide id="9" pos="14064" userDrawn="1">
          <p15:clr>
            <a:srgbClr val="A4A3A4"/>
          </p15:clr>
        </p15:guide>
        <p15:guide id="10" pos="20256" userDrawn="1">
          <p15:clr>
            <a:srgbClr val="A4A3A4"/>
          </p15:clr>
        </p15:guide>
        <p15:guide id="11" pos="20736" userDrawn="1">
          <p15:clr>
            <a:srgbClr val="A4A3A4"/>
          </p15:clr>
        </p15:guide>
        <p15:guide id="12" pos="26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5795">
          <p15:clr>
            <a:srgbClr val="A4A3A4"/>
          </p15:clr>
        </p15:guide>
        <p15:guide id="2" pos="10065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40" d="100"/>
          <a:sy n="40" d="100"/>
        </p:scale>
        <p:origin x="206" y="29"/>
      </p:cViewPr>
      <p:guideLst>
        <p:guide orient="horz" pos="13312"/>
        <p:guide orient="horz" pos="3755"/>
        <p:guide orient="horz" pos="2355"/>
        <p:guide orient="horz" pos="4164"/>
        <p:guide pos="720"/>
        <p:guide pos="6912"/>
        <p:guide pos="7392"/>
        <p:guide pos="13584"/>
        <p:guide pos="14064"/>
        <p:guide pos="20256"/>
        <p:guide pos="20736"/>
        <p:guide pos="26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17" d="100"/>
          <a:sy n="17" d="100"/>
        </p:scale>
        <p:origin x="4416" y="178"/>
      </p:cViewPr>
      <p:guideLst>
        <p:guide orient="horz" pos="15795"/>
        <p:guide pos="10065"/>
      </p:guideLst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5.fntdata" /><Relationship Id="rId11" Type="http://schemas.openxmlformats.org/officeDocument/2006/relationships/font" Target="fonts/font6.fntdata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0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7941925" y="0"/>
            <a:ext cx="14135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7639288"/>
            <a:ext cx="1380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7941925" y="47639288"/>
            <a:ext cx="14135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508500">
              <a:defRPr sz="6000"/>
            </a:lvl1pPr>
          </a:lstStyle>
          <a:p>
            <a:pPr>
              <a:defRPr/>
            </a:pPr>
            <a:fld id="{440C443C-8022-4F5D-8F2E-5133654FC91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792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0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7941925" y="0"/>
            <a:ext cx="14135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871788" y="3757613"/>
            <a:ext cx="37496750" cy="1874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137025" y="24004588"/>
            <a:ext cx="23456900" cy="2251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7639288"/>
            <a:ext cx="1380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7941925" y="47639288"/>
            <a:ext cx="14135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508500">
              <a:defRPr sz="6000"/>
            </a:lvl1pPr>
          </a:lstStyle>
          <a:p>
            <a:pPr>
              <a:defRPr/>
            </a:pPr>
            <a:fld id="{42207482-9F38-4AF6-9B91-768DCEDA59A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0799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/>
            </a:defPPr>
            <a:lvl1pPr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2B0325-ACC9-488E-8876-C4E9E3B68AD8}" type="slidenum">
              <a:rPr lang="en-AU" sz="6000" smtClean="0"/>
              <a:t>1</a:t>
            </a:fld>
            <a:endParaRPr lang="en-AU" sz="60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871788" y="3757613"/>
            <a:ext cx="37496750" cy="18748375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4" y="6817784"/>
            <a:ext cx="37306957" cy="4703233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2435417"/>
            <a:ext cx="30722711" cy="5609167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04815" indent="0" algn="ctr">
              <a:buNone/>
              <a:defRPr/>
            </a:lvl2pPr>
            <a:lvl3pPr marL="609630" indent="0" algn="ctr">
              <a:buNone/>
              <a:defRPr/>
            </a:lvl3pPr>
            <a:lvl4pPr marL="914446" indent="0" algn="ctr">
              <a:buNone/>
              <a:defRPr/>
            </a:lvl4pPr>
            <a:lvl5pPr marL="1219261" indent="0" algn="ctr">
              <a:buNone/>
              <a:defRPr/>
            </a:lvl5pPr>
            <a:lvl6pPr marL="1524076" indent="0" algn="ctr">
              <a:buNone/>
              <a:defRPr/>
            </a:lvl6pPr>
            <a:lvl7pPr marL="1828891" indent="0" algn="ctr">
              <a:buNone/>
              <a:defRPr/>
            </a:lvl7pPr>
            <a:lvl8pPr marL="2133707" indent="0" algn="ctr">
              <a:buNone/>
              <a:defRPr/>
            </a:lvl8pPr>
            <a:lvl9pPr marL="24385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DA66E67-F948-4693-96A5-27BC239C0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2258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2DA27A25-0059-41B6-A6E5-54D93C108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8746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1635" y="1950509"/>
            <a:ext cx="9326033" cy="17556693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3535" y="1950509"/>
            <a:ext cx="27842635" cy="17556693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43B26BC-A2E6-4CDA-9F76-12293F266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8540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EC1B4D6-BEE2-4AF6-A92E-38CD68913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6266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14102293"/>
            <a:ext cx="37306957" cy="4358217"/>
          </a:xfrm>
        </p:spPr>
        <p:txBody>
          <a:bodyPr anchor="t"/>
          <a:lstStyle>
            <a:defPPr>
              <a:defRPr kern="1200"/>
            </a:defPPr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9301692"/>
            <a:ext cx="37306957" cy="48006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333"/>
            </a:lvl1pPr>
            <a:lvl2pPr marL="304815" indent="0">
              <a:buNone/>
              <a:defRPr sz="1200"/>
            </a:lvl2pPr>
            <a:lvl3pPr marL="609630" indent="0">
              <a:buNone/>
              <a:defRPr sz="1067"/>
            </a:lvl3pPr>
            <a:lvl4pPr marL="914446" indent="0">
              <a:buNone/>
              <a:defRPr sz="933"/>
            </a:lvl4pPr>
            <a:lvl5pPr marL="1219261" indent="0">
              <a:buNone/>
              <a:defRPr sz="933"/>
            </a:lvl5pPr>
            <a:lvl6pPr marL="1524076" indent="0">
              <a:buNone/>
              <a:defRPr sz="933"/>
            </a:lvl6pPr>
            <a:lvl7pPr marL="1828891" indent="0">
              <a:buNone/>
              <a:defRPr sz="933"/>
            </a:lvl7pPr>
            <a:lvl8pPr marL="2133707" indent="0">
              <a:buNone/>
              <a:defRPr sz="933"/>
            </a:lvl8pPr>
            <a:lvl9pPr marL="2438522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8650354-6837-43DB-843B-C6021BD2E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3821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3534" y="6339418"/>
            <a:ext cx="18584332" cy="13167782"/>
          </a:xfrm>
        </p:spPr>
        <p:txBody>
          <a:bodyPr/>
          <a:lstStyle>
            <a:defPPr>
              <a:defRPr kern="1200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4" y="6339418"/>
            <a:ext cx="18584332" cy="13167782"/>
          </a:xfrm>
        </p:spPr>
        <p:txBody>
          <a:bodyPr/>
          <a:lstStyle>
            <a:defPPr>
              <a:defRPr kern="1200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296FF25-ADB1-4315-9622-9852994CD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0916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878417"/>
            <a:ext cx="39502643" cy="36576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4912784"/>
            <a:ext cx="19392900" cy="204681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6959600"/>
            <a:ext cx="19392900" cy="12643908"/>
          </a:xfr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5" y="4912784"/>
            <a:ext cx="19401368" cy="204681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5" y="6959600"/>
            <a:ext cx="19401368" cy="12643908"/>
          </a:xfr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72EF82B1-171C-4CAC-B9C4-22062286C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2392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78F620B-8934-45A0-BE2C-EF6C76032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8633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3ECE3F5-A3DD-46D3-8112-19EE7FD1D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2527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874184"/>
            <a:ext cx="14439900" cy="3717925"/>
          </a:xfrm>
        </p:spPr>
        <p:txBody>
          <a:bodyPr anchor="b"/>
          <a:lstStyle>
            <a:defPPr>
              <a:defRPr kern="1200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874184"/>
            <a:ext cx="24536400" cy="18729325"/>
          </a:xfrm>
        </p:spPr>
        <p:txBody>
          <a:bodyPr/>
          <a:lstStyle>
            <a:defPPr>
              <a:defRPr kern="1200"/>
            </a:defPPr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4592109"/>
            <a:ext cx="14439900" cy="150114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6691E56-DA67-4BF5-BA67-706F30B37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9561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6" y="15361710"/>
            <a:ext cx="26334157" cy="1813983"/>
          </a:xfrm>
        </p:spPr>
        <p:txBody>
          <a:bodyPr anchor="b"/>
          <a:lstStyle>
            <a:defPPr>
              <a:defRPr kern="1200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6" y="1961092"/>
            <a:ext cx="26334157" cy="13166725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6" y="17175693"/>
            <a:ext cx="26334157" cy="2574925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7F51DAE-E528-43E1-8BE0-91521416E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9485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0094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4063" y="1950509"/>
            <a:ext cx="373030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714" tIns="213357" rIns="426714" bIns="213357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4063" y="6339417"/>
            <a:ext cx="37303075" cy="131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714" tIns="213357" rIns="426714" bIns="21335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4063" y="19995093"/>
            <a:ext cx="9144000" cy="146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714" tIns="213357" rIns="426714" bIns="21335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2844942">
              <a:defRPr sz="4334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3938" y="19995093"/>
            <a:ext cx="13903325" cy="146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714" tIns="213357" rIns="426714" bIns="21335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2844942">
              <a:defRPr sz="4334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3138" y="19995093"/>
            <a:ext cx="9144000" cy="146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714" tIns="213357" rIns="426714" bIns="21335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2844942">
              <a:defRPr sz="4334"/>
            </a:lvl1pPr>
          </a:lstStyle>
          <a:p>
            <a:pPr>
              <a:defRPr/>
            </a:pPr>
            <a:fld id="{469A0CB4-D18D-4AEF-B324-9EDF067D1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09728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40690800" y="109728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6946900" y="224536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6946900" y="230251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persuadingsapphire  Size: 48x24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2844942" rtl="0" eaLnBrk="0" fontAlgn="base" hangingPunct="0">
        <a:spcBef>
          <a:spcPct val="0"/>
        </a:spcBef>
        <a:spcAft>
          <a:spcPct val="0"/>
        </a:spcAft>
        <a:defRPr sz="13667">
          <a:solidFill>
            <a:schemeClr val="tx2"/>
          </a:solidFill>
          <a:latin typeface="+mj-lt"/>
          <a:ea typeface="+mj-ea"/>
          <a:cs typeface="+mj-cs"/>
        </a:defRPr>
      </a:lvl1pPr>
      <a:lvl2pPr algn="ctr" defTabSz="2844942" rtl="0" eaLnBrk="0" fontAlgn="base" hangingPunct="0">
        <a:spcBef>
          <a:spcPct val="0"/>
        </a:spcBef>
        <a:spcAft>
          <a:spcPct val="0"/>
        </a:spcAft>
        <a:defRPr sz="13667">
          <a:solidFill>
            <a:schemeClr val="tx2"/>
          </a:solidFill>
          <a:latin typeface="Times New Roman" pitchFamily="18" charset="0"/>
        </a:defRPr>
      </a:lvl2pPr>
      <a:lvl3pPr algn="ctr" defTabSz="2844942" rtl="0" eaLnBrk="0" fontAlgn="base" hangingPunct="0">
        <a:spcBef>
          <a:spcPct val="0"/>
        </a:spcBef>
        <a:spcAft>
          <a:spcPct val="0"/>
        </a:spcAft>
        <a:defRPr sz="13667">
          <a:solidFill>
            <a:schemeClr val="tx2"/>
          </a:solidFill>
          <a:latin typeface="Times New Roman" pitchFamily="18" charset="0"/>
        </a:defRPr>
      </a:lvl3pPr>
      <a:lvl4pPr algn="ctr" defTabSz="2844942" rtl="0" eaLnBrk="0" fontAlgn="base" hangingPunct="0">
        <a:spcBef>
          <a:spcPct val="0"/>
        </a:spcBef>
        <a:spcAft>
          <a:spcPct val="0"/>
        </a:spcAft>
        <a:defRPr sz="13667">
          <a:solidFill>
            <a:schemeClr val="tx2"/>
          </a:solidFill>
          <a:latin typeface="Times New Roman" pitchFamily="18" charset="0"/>
        </a:defRPr>
      </a:lvl4pPr>
      <a:lvl5pPr algn="ctr" defTabSz="2844942" rtl="0" eaLnBrk="0" fontAlgn="base" hangingPunct="0">
        <a:spcBef>
          <a:spcPct val="0"/>
        </a:spcBef>
        <a:spcAft>
          <a:spcPct val="0"/>
        </a:spcAft>
        <a:defRPr sz="13667">
          <a:solidFill>
            <a:schemeClr val="tx2"/>
          </a:solidFill>
          <a:latin typeface="Times New Roman" pitchFamily="18" charset="0"/>
        </a:defRPr>
      </a:lvl5pPr>
      <a:lvl6pPr marL="304815" algn="ctr" defTabSz="2844942" rtl="0" eaLnBrk="0" fontAlgn="base" hangingPunct="0">
        <a:spcBef>
          <a:spcPct val="0"/>
        </a:spcBef>
        <a:spcAft>
          <a:spcPct val="0"/>
        </a:spcAft>
        <a:defRPr sz="13667">
          <a:solidFill>
            <a:schemeClr val="tx2"/>
          </a:solidFill>
          <a:latin typeface="Times New Roman" pitchFamily="18" charset="0"/>
        </a:defRPr>
      </a:lvl6pPr>
      <a:lvl7pPr marL="609630" algn="ctr" defTabSz="2844942" rtl="0" eaLnBrk="0" fontAlgn="base" hangingPunct="0">
        <a:spcBef>
          <a:spcPct val="0"/>
        </a:spcBef>
        <a:spcAft>
          <a:spcPct val="0"/>
        </a:spcAft>
        <a:defRPr sz="13667">
          <a:solidFill>
            <a:schemeClr val="tx2"/>
          </a:solidFill>
          <a:latin typeface="Times New Roman" pitchFamily="18" charset="0"/>
        </a:defRPr>
      </a:lvl7pPr>
      <a:lvl8pPr marL="914446" algn="ctr" defTabSz="2844942" rtl="0" eaLnBrk="0" fontAlgn="base" hangingPunct="0">
        <a:spcBef>
          <a:spcPct val="0"/>
        </a:spcBef>
        <a:spcAft>
          <a:spcPct val="0"/>
        </a:spcAft>
        <a:defRPr sz="13667">
          <a:solidFill>
            <a:schemeClr val="tx2"/>
          </a:solidFill>
          <a:latin typeface="Times New Roman" pitchFamily="18" charset="0"/>
        </a:defRPr>
      </a:lvl8pPr>
      <a:lvl9pPr marL="1219261" algn="ctr" defTabSz="2844942" rtl="0" eaLnBrk="0" fontAlgn="base" hangingPunct="0">
        <a:spcBef>
          <a:spcPct val="0"/>
        </a:spcBef>
        <a:spcAft>
          <a:spcPct val="0"/>
        </a:spcAft>
        <a:defRPr sz="13667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/>
      </a:defPPr>
      <a:lvl1pPr marL="1066853" indent="-1066853" algn="l" defTabSz="2844942" rtl="0" eaLnBrk="0" fontAlgn="base" hangingPunct="0">
        <a:spcBef>
          <a:spcPct val="20000"/>
        </a:spcBef>
        <a:spcAft>
          <a:spcPct val="0"/>
        </a:spcAft>
        <a:buChar char="•"/>
        <a:defRPr sz="9934">
          <a:solidFill>
            <a:schemeClr val="tx1"/>
          </a:solidFill>
          <a:latin typeface="+mn-lt"/>
          <a:ea typeface="+mn-ea"/>
          <a:cs typeface="+mn-cs"/>
        </a:defRPr>
      </a:lvl1pPr>
      <a:lvl2pPr marL="2311516" indent="-889044" algn="l" defTabSz="2844942" rtl="0" eaLnBrk="0" fontAlgn="base" hangingPunct="0">
        <a:spcBef>
          <a:spcPct val="20000"/>
        </a:spcBef>
        <a:spcAft>
          <a:spcPct val="0"/>
        </a:spcAft>
        <a:buChar char="–"/>
        <a:defRPr sz="8734">
          <a:solidFill>
            <a:schemeClr val="tx1"/>
          </a:solidFill>
          <a:latin typeface="+mn-lt"/>
        </a:defRPr>
      </a:lvl2pPr>
      <a:lvl3pPr marL="3556178" indent="-711236" algn="l" defTabSz="2844942" rtl="0" eaLnBrk="0" fontAlgn="base" hangingPunct="0">
        <a:spcBef>
          <a:spcPct val="20000"/>
        </a:spcBef>
        <a:spcAft>
          <a:spcPct val="0"/>
        </a:spcAft>
        <a:buChar char="•"/>
        <a:defRPr sz="7467">
          <a:solidFill>
            <a:schemeClr val="tx1"/>
          </a:solidFill>
          <a:latin typeface="+mn-lt"/>
        </a:defRPr>
      </a:lvl3pPr>
      <a:lvl4pPr marL="4978649" indent="-711236" algn="l" defTabSz="2844942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4pPr>
      <a:lvl5pPr marL="6401120" indent="-711236" algn="l" defTabSz="2844942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5pPr>
      <a:lvl6pPr marL="6705935" indent="-711236" algn="l" defTabSz="2844942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7010751" indent="-711236" algn="l" defTabSz="2844942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315566" indent="-711236" algn="l" defTabSz="2844942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7620381" indent="-711236" algn="l" defTabSz="2844942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148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Title 11">
            <a:extLst>
              <a:ext uri="{FF2B5EF4-FFF2-40B4-BE49-F238E27FC236}">
                <a16:creationId xmlns:a16="http://schemas.microsoft.com/office/drawing/2014/main" id="{8785E597-B0C8-4CA8-9A56-A0F3996D088D}"/>
              </a:ext>
            </a:extLst>
          </p:cNvPr>
          <p:cNvSpPr txBox="1"/>
          <p:nvPr/>
        </p:nvSpPr>
        <p:spPr>
          <a:xfrm>
            <a:off x="9753600" y="923679"/>
            <a:ext cx="24384000" cy="1831290"/>
          </a:xfrm>
          <a:prstGeom prst="rect">
            <a:avLst/>
          </a:prstGeom>
        </p:spPr>
        <p:txBody>
          <a:bodyPr lIns="85344" tIns="42672" rIns="85344" bIns="42672"/>
          <a:lstStyle>
            <a:defPPr>
              <a:defRPr kern="1200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700">
                <a:solidFill>
                  <a:srgbClr val="235078"/>
                </a:solidFill>
                <a:latin typeface="Libre Baskerville" panose="02000000000000000000" pitchFamily="2" charset="0"/>
              </a:rPr>
              <a:t>This Scientific Poster Template Is Provided By PosterNerd</a:t>
            </a:r>
            <a:br>
              <a:rPr lang="en-US" sz="5700">
                <a:solidFill>
                  <a:srgbClr val="235078"/>
                </a:solidFill>
                <a:latin typeface="Libre Baskerville" panose="02000000000000000000" pitchFamily="2" charset="0"/>
              </a:rPr>
            </a:br>
            <a:r>
              <a:rPr lang="en-US" sz="5700">
                <a:solidFill>
                  <a:srgbClr val="235078"/>
                </a:solidFill>
                <a:latin typeface="Libre Baskerville" panose="02000000000000000000" pitchFamily="2" charset="0"/>
              </a:rPr>
              <a:t>Enter A Title And Add Logos To Your Poster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EBC3B70E-A392-4069-A147-C1FCF37051AF}"/>
              </a:ext>
            </a:extLst>
          </p:cNvPr>
          <p:cNvSpPr txBox="1"/>
          <p:nvPr/>
        </p:nvSpPr>
        <p:spPr>
          <a:xfrm>
            <a:off x="9753600" y="3018671"/>
            <a:ext cx="24384000" cy="1350370"/>
          </a:xfrm>
          <a:prstGeom prst="rect">
            <a:avLst/>
          </a:prstGeom>
        </p:spPr>
        <p:txBody>
          <a:bodyPr lIns="85344" tIns="42672" rIns="85344" bIns="42672">
            <a:spAutoFit/>
          </a:bodyPr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700">
                <a:solidFill>
                  <a:srgbClr val="1482A5"/>
                </a:solidFill>
                <a:latin typeface="Montserrat Light" panose="00000400000000000000" pitchFamily="50" charset="0"/>
              </a:rPr>
              <a:t>Add Author Names and Information</a:t>
            </a:r>
          </a:p>
          <a:p>
            <a:pPr algn="ctr"/>
            <a:r>
              <a:rPr lang="en-US" sz="3700">
                <a:solidFill>
                  <a:srgbClr val="1482A5"/>
                </a:solidFill>
                <a:latin typeface="Montserrat Light" panose="00000400000000000000" pitchFamily="50" charset="0"/>
              </a:rPr>
              <a:t>Include University or Department Names if Needed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C718E78-BDD8-4BAD-851F-D423AE935B0D}"/>
              </a:ext>
            </a:extLst>
          </p:cNvPr>
          <p:cNvSpPr/>
          <p:nvPr/>
        </p:nvSpPr>
        <p:spPr>
          <a:xfrm>
            <a:off x="533400" y="5163444"/>
            <a:ext cx="10130503" cy="6716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C39BF6-8B9A-45D3-A730-4CDDF5EAA7F1}"/>
              </a:ext>
            </a:extLst>
          </p:cNvPr>
          <p:cNvSpPr/>
          <p:nvPr/>
        </p:nvSpPr>
        <p:spPr>
          <a:xfrm>
            <a:off x="22329332" y="5163445"/>
            <a:ext cx="10130503" cy="1632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E6D1C9C-2516-4738-BC80-673A19ECE5BD}"/>
              </a:ext>
            </a:extLst>
          </p:cNvPr>
          <p:cNvSpPr/>
          <p:nvPr/>
        </p:nvSpPr>
        <p:spPr>
          <a:xfrm>
            <a:off x="33227296" y="5163444"/>
            <a:ext cx="10130503" cy="635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F25EFAD-7AAF-4CAF-BA69-869B3D423F7F}"/>
              </a:ext>
            </a:extLst>
          </p:cNvPr>
          <p:cNvSpPr/>
          <p:nvPr/>
        </p:nvSpPr>
        <p:spPr>
          <a:xfrm>
            <a:off x="533400" y="12548878"/>
            <a:ext cx="10130503" cy="8939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EC9A64B-144F-4668-B416-097C0312FF96}"/>
              </a:ext>
            </a:extLst>
          </p:cNvPr>
          <p:cNvSpPr/>
          <p:nvPr/>
        </p:nvSpPr>
        <p:spPr>
          <a:xfrm>
            <a:off x="11431366" y="11328400"/>
            <a:ext cx="10130503" cy="10159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F801B80-E24E-4773-AC4E-37DC17B0424E}"/>
              </a:ext>
            </a:extLst>
          </p:cNvPr>
          <p:cNvSpPr/>
          <p:nvPr/>
        </p:nvSpPr>
        <p:spPr>
          <a:xfrm>
            <a:off x="11431366" y="5177832"/>
            <a:ext cx="10130503" cy="5439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D8A1CF-B987-4F36-8586-4BEDACCCAB04}"/>
              </a:ext>
            </a:extLst>
          </p:cNvPr>
          <p:cNvSpPr/>
          <p:nvPr/>
        </p:nvSpPr>
        <p:spPr>
          <a:xfrm>
            <a:off x="33227296" y="12313741"/>
            <a:ext cx="10130503" cy="5951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9BDD4D7-12C6-4DBA-AD93-2C88BC17BC8B}"/>
              </a:ext>
            </a:extLst>
          </p:cNvPr>
          <p:cNvSpPr txBox="1"/>
          <p:nvPr/>
        </p:nvSpPr>
        <p:spPr>
          <a:xfrm>
            <a:off x="763639" y="5830079"/>
            <a:ext cx="9670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864E4E-50A2-403F-84B8-E4F7E820612B}"/>
              </a:ext>
            </a:extLst>
          </p:cNvPr>
          <p:cNvSpPr txBox="1"/>
          <p:nvPr/>
        </p:nvSpPr>
        <p:spPr>
          <a:xfrm>
            <a:off x="763639" y="5384804"/>
            <a:ext cx="967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235078"/>
                </a:solidFill>
                <a:latin typeface="Libre Baskerville" panose="02000000000000000000" pitchFamily="2" charset="0"/>
              </a:rPr>
              <a:t>Abstract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2418A42-DDE0-497E-98DF-5F9BFF98DA6B}"/>
              </a:ext>
            </a:extLst>
          </p:cNvPr>
          <p:cNvSpPr/>
          <p:nvPr/>
        </p:nvSpPr>
        <p:spPr>
          <a:xfrm>
            <a:off x="33227296" y="19051146"/>
            <a:ext cx="10130503" cy="2437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64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D434DB1-CA03-4AE7-BD42-F2F4837CE20D}"/>
              </a:ext>
            </a:extLst>
          </p:cNvPr>
          <p:cNvSpPr txBox="1"/>
          <p:nvPr/>
        </p:nvSpPr>
        <p:spPr>
          <a:xfrm>
            <a:off x="33457536" y="19800074"/>
            <a:ext cx="9670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92CC346-56CD-4384-BB14-A915BC781C78}"/>
              </a:ext>
            </a:extLst>
          </p:cNvPr>
          <p:cNvSpPr txBox="1"/>
          <p:nvPr/>
        </p:nvSpPr>
        <p:spPr>
          <a:xfrm>
            <a:off x="33457536" y="19354800"/>
            <a:ext cx="967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235078"/>
                </a:solidFill>
                <a:latin typeface="Libre Baskerville" panose="02000000000000000000" pitchFamily="2" charset="0"/>
              </a:rPr>
              <a:t>Acknowledgements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DA8D0E-1298-4193-913A-0FE766B77D13}"/>
              </a:ext>
            </a:extLst>
          </p:cNvPr>
          <p:cNvSpPr txBox="1"/>
          <p:nvPr/>
        </p:nvSpPr>
        <p:spPr>
          <a:xfrm>
            <a:off x="33457536" y="5830075"/>
            <a:ext cx="9670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07EEF88-ACF9-4467-B180-074FC642245A}"/>
              </a:ext>
            </a:extLst>
          </p:cNvPr>
          <p:cNvSpPr txBox="1"/>
          <p:nvPr/>
        </p:nvSpPr>
        <p:spPr>
          <a:xfrm>
            <a:off x="33457536" y="5384800"/>
            <a:ext cx="967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235078"/>
                </a:solidFill>
                <a:latin typeface="Libre Baskerville" panose="02000000000000000000" pitchFamily="2" charset="0"/>
              </a:rPr>
              <a:t>Conclusion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2B0201C-B275-4172-AE5F-42B6EA405F41}"/>
              </a:ext>
            </a:extLst>
          </p:cNvPr>
          <p:cNvSpPr txBox="1"/>
          <p:nvPr/>
        </p:nvSpPr>
        <p:spPr>
          <a:xfrm>
            <a:off x="33457536" y="13043444"/>
            <a:ext cx="9670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6E6C31F-098B-45F7-BEE5-8A51FA70D59F}"/>
              </a:ext>
            </a:extLst>
          </p:cNvPr>
          <p:cNvSpPr txBox="1"/>
          <p:nvPr/>
        </p:nvSpPr>
        <p:spPr>
          <a:xfrm>
            <a:off x="33457536" y="12598170"/>
            <a:ext cx="967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235078"/>
                </a:solidFill>
                <a:latin typeface="Libre Baskerville" panose="02000000000000000000" pitchFamily="2" charset="0"/>
              </a:rPr>
              <a:t>Recommendations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067F8A1-EE95-4354-8E2F-952A6BBDBFFC}"/>
              </a:ext>
            </a:extLst>
          </p:cNvPr>
          <p:cNvSpPr txBox="1"/>
          <p:nvPr/>
        </p:nvSpPr>
        <p:spPr>
          <a:xfrm>
            <a:off x="763639" y="13399275"/>
            <a:ext cx="9670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D5F59B-F8CA-463C-871F-D1042309DE00}"/>
              </a:ext>
            </a:extLst>
          </p:cNvPr>
          <p:cNvSpPr txBox="1"/>
          <p:nvPr/>
        </p:nvSpPr>
        <p:spPr>
          <a:xfrm>
            <a:off x="763639" y="12954000"/>
            <a:ext cx="967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235078"/>
                </a:solidFill>
                <a:latin typeface="Libre Baskerville" panose="02000000000000000000" pitchFamily="2" charset="0"/>
              </a:rPr>
              <a:t>Introduction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9918C8-D8D3-4947-B7FD-9341EAE5F7F2}"/>
              </a:ext>
            </a:extLst>
          </p:cNvPr>
          <p:cNvSpPr txBox="1"/>
          <p:nvPr/>
        </p:nvSpPr>
        <p:spPr>
          <a:xfrm>
            <a:off x="11661604" y="5830075"/>
            <a:ext cx="9670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44D3E-CEF9-4748-9719-25AAABF27BDD}"/>
              </a:ext>
            </a:extLst>
          </p:cNvPr>
          <p:cNvSpPr txBox="1"/>
          <p:nvPr/>
        </p:nvSpPr>
        <p:spPr>
          <a:xfrm>
            <a:off x="11661604" y="5384800"/>
            <a:ext cx="967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235078"/>
                </a:solidFill>
                <a:latin typeface="Libre Baskerville" panose="02000000000000000000" pitchFamily="2" charset="0"/>
              </a:rPr>
              <a:t>Materials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3EAA92-7B93-4F15-A4CA-18552CBA76AE}"/>
              </a:ext>
            </a:extLst>
          </p:cNvPr>
          <p:cNvSpPr txBox="1"/>
          <p:nvPr/>
        </p:nvSpPr>
        <p:spPr>
          <a:xfrm>
            <a:off x="11661604" y="12070823"/>
            <a:ext cx="9670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6F17B6-B5C7-4922-B9E2-CD14BD16A568}"/>
              </a:ext>
            </a:extLst>
          </p:cNvPr>
          <p:cNvSpPr txBox="1"/>
          <p:nvPr/>
        </p:nvSpPr>
        <p:spPr>
          <a:xfrm>
            <a:off x="11661604" y="11625548"/>
            <a:ext cx="967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235078"/>
                </a:solidFill>
                <a:latin typeface="Libre Baskerville" panose="02000000000000000000" pitchFamily="2" charset="0"/>
              </a:rPr>
              <a:t>Methodology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F717BC-0897-4243-A282-98EF911708EA}"/>
              </a:ext>
            </a:extLst>
          </p:cNvPr>
          <p:cNvSpPr txBox="1"/>
          <p:nvPr/>
        </p:nvSpPr>
        <p:spPr>
          <a:xfrm>
            <a:off x="22559570" y="5830075"/>
            <a:ext cx="9670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7A0BB3C-427E-42CA-963C-DA612C8F2B9C}"/>
              </a:ext>
            </a:extLst>
          </p:cNvPr>
          <p:cNvSpPr txBox="1"/>
          <p:nvPr/>
        </p:nvSpPr>
        <p:spPr>
          <a:xfrm>
            <a:off x="22559570" y="5384801"/>
            <a:ext cx="967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235078"/>
                </a:solidFill>
                <a:latin typeface="Libre Baskerville" panose="02000000000000000000" pitchFamily="2" charset="0"/>
              </a:rPr>
              <a:t>Results</a:t>
            </a:r>
          </a:p>
        </p:txBody>
      </p:sp>
      <p:pic>
        <p:nvPicPr>
          <p:cNvPr id="70" name="New picture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722100" y="37592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persuadingsapphire|08-2022"/>
</p:tagLst>
</file>

<file path=ppt/theme/theme1.xml><?xml version="1.0" encoding="utf-8"?>
<a:theme xmlns:r="http://schemas.openxmlformats.org/officeDocument/2006/relationships" xmlns:a="http://schemas.openxmlformats.org/drawingml/2006/main" name="Blank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nk Presentatio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C:\Program Files\Microsoft Office\Templates\Blank Presentation.pot</Template>
  <Company>Graphicsland</Company>
  <PresentationFormat>Custom</PresentationFormat>
  <Paragraphs>19</Paragraphs>
  <Slides>1</Slides>
  <Notes>1</Notes>
  <TotalTime>3648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Times New Roman</vt:lpstr>
      <vt:lpstr>Calibri</vt:lpstr>
      <vt:lpstr>Libre Baskerville</vt:lpstr>
      <vt:lpstr>Montserrat Light</vt:lpstr>
      <vt:lpstr>Open Sans</vt:lpstr>
      <vt:lpstr>Blank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Example to make a scientific poster</dc:title>
  <cp:category>templates for scientific poster</cp:category>
  <dc:creator>Graphicsland/MakeSigns.com</dc:creator>
  <dc:description>This is a free template from MakeSigns.com to help you create the perfect scientific poster.</dc:description>
  <cp:keywords>scientific, research, template, custom, poster, presentation, symposium, printing, PowerPoint, create, design, example, sample, download</cp:keywords>
  <cp:lastModifiedBy>Justin Delre</cp:lastModifiedBy>
  <cp:revision>298</cp:revision>
  <cp:lastPrinted>2006-11-15T16:04:57.000</cp:lastPrinted>
  <dcterms:modified xsi:type="dcterms:W3CDTF">2024-02-07T19:41:46Z</dcterms:modified>
  <dc:subject>Free Poster Presentation Example</dc:subject>
</cp:coreProperties>
</file>