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63" r:id="rId4"/>
  </p:sldIdLst>
  <p:sldSz cx="32918400" cy="32918400"/>
  <p:notesSz cx="31954788" cy="50149125"/>
  <p:embeddedFontLst>
    <p:embeddedFont>
      <p:font typeface="Libre Baskerville" panose="02000000000000000000" pitchFamily="2" charset="0"/>
      <p:bold r:id="rId6"/>
    </p:embeddedFont>
    <p:embeddedFont>
      <p:font typeface="Montserrat Light" panose="00000400000000000000" pitchFamily="50" charset="0"/>
      <p:regular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8" userDrawn="1">
          <p15:clr>
            <a:srgbClr val="A4A3A4"/>
          </p15:clr>
        </p15:guide>
        <p15:guide id="2" orient="horz" pos="5632" userDrawn="1">
          <p15:clr>
            <a:srgbClr val="A4A3A4"/>
          </p15:clr>
        </p15:guide>
        <p15:guide id="3" orient="horz" pos="3533" userDrawn="1">
          <p15:clr>
            <a:srgbClr val="A4A3A4"/>
          </p15:clr>
        </p15:guide>
        <p15:guide id="4" orient="horz" pos="6246" userDrawn="1">
          <p15:clr>
            <a:srgbClr val="A4A3A4"/>
          </p15:clr>
        </p15:guide>
        <p15:guide id="5" pos="540" userDrawn="1">
          <p15:clr>
            <a:srgbClr val="A4A3A4"/>
          </p15:clr>
        </p15:guide>
        <p15:guide id="6" pos="5184" userDrawn="1">
          <p15:clr>
            <a:srgbClr val="A4A3A4"/>
          </p15:clr>
        </p15:guide>
        <p15:guide id="7" pos="5544" userDrawn="1">
          <p15:clr>
            <a:srgbClr val="A4A3A4"/>
          </p15:clr>
        </p15:guide>
        <p15:guide id="8" pos="10188" userDrawn="1">
          <p15:clr>
            <a:srgbClr val="A4A3A4"/>
          </p15:clr>
        </p15:guide>
        <p15:guide id="9" pos="10548" userDrawn="1">
          <p15:clr>
            <a:srgbClr val="A4A3A4"/>
          </p15:clr>
        </p15:guide>
        <p15:guide id="10" pos="15192" userDrawn="1">
          <p15:clr>
            <a:srgbClr val="A4A3A4"/>
          </p15:clr>
        </p15:guide>
        <p15:guide id="11" pos="15552" userDrawn="1">
          <p15:clr>
            <a:srgbClr val="A4A3A4"/>
          </p15:clr>
        </p15:guide>
        <p15:guide id="12" pos="201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795">
          <p15:clr>
            <a:srgbClr val="A4A3A4"/>
          </p15:clr>
        </p15:guide>
        <p15:guide id="2" pos="10065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26" d="100"/>
          <a:sy n="26" d="100"/>
        </p:scale>
        <p:origin x="3101" y="125"/>
      </p:cViewPr>
      <p:guideLst>
        <p:guide orient="horz" pos="19968"/>
        <p:guide orient="horz" pos="5632"/>
        <p:guide orient="horz" pos="3533"/>
        <p:guide orient="horz" pos="6246"/>
        <p:guide pos="540"/>
        <p:guide pos="5184"/>
        <p:guide pos="5544"/>
        <p:guide pos="10188"/>
        <p:guide pos="10548"/>
        <p:guide pos="15192"/>
        <p:guide pos="15552"/>
        <p:guide pos="201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17" d="100"/>
          <a:sy n="17" d="100"/>
        </p:scale>
        <p:origin x="4416" y="178"/>
      </p:cViewPr>
      <p:guideLst>
        <p:guide orient="horz" pos="15795"/>
        <p:guide pos="10065"/>
      </p:guideLst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fld id="{440C443C-8022-4F5D-8F2E-5133654FC9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92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2400" y="3757613"/>
            <a:ext cx="18748375" cy="1874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37025" y="24004588"/>
            <a:ext cx="23456900" cy="2251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fld id="{42207482-9F38-4AF6-9B91-768DCEDA59A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799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2B0325-ACC9-488E-8876-C4E9E3B68AD8}" type="slidenum">
              <a:rPr lang="en-AU" sz="6000" smtClean="0"/>
              <a:t>1</a:t>
            </a:fld>
            <a:endParaRPr lang="en-AU" sz="60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2400" y="3757613"/>
            <a:ext cx="18748375" cy="1874837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093" y="10226675"/>
            <a:ext cx="27980218" cy="705485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84" y="18653125"/>
            <a:ext cx="23042032" cy="8413750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DA66E67-F948-4693-96A5-27BC239C0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258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DA27A25-0059-41B6-A6E5-54D93C108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8746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3727" y="2925763"/>
            <a:ext cx="6994525" cy="26335038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151" y="2925763"/>
            <a:ext cx="20881977" cy="26335038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43B26BC-A2E6-4CDA-9F76-12293F266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54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EC1B4D6-BEE2-4AF6-A92E-38CD6891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6266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1153441"/>
            <a:ext cx="27980218" cy="6537325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3952538"/>
            <a:ext cx="27980218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8650354-6837-43DB-843B-C6021BD2E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821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151" y="9509127"/>
            <a:ext cx="13938248" cy="1975167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02" y="9509127"/>
            <a:ext cx="13938248" cy="1975167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296FF25-ADB1-4315-9622-9852994CD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0916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0" y="1317625"/>
            <a:ext cx="29626982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09" y="7369177"/>
            <a:ext cx="14544675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709" y="10439400"/>
            <a:ext cx="14544675" cy="18965862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666" y="7369177"/>
            <a:ext cx="14551027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666" y="10439400"/>
            <a:ext cx="14551027" cy="18965862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2EF82B1-171C-4CAC-B9C4-22062286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2392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78F620B-8934-45A0-BE2C-EF6C7603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633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3ECE3F5-A3DD-46D3-8112-19EE7FD1D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2527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1311275"/>
            <a:ext cx="10829925" cy="5576888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392" y="1311275"/>
            <a:ext cx="18402300" cy="28093988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09" y="6888163"/>
            <a:ext cx="10829925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6691E56-DA67-4BF5-BA67-706F30B37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956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59" y="23042566"/>
            <a:ext cx="19750618" cy="2720975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659" y="2941638"/>
            <a:ext cx="19750618" cy="1975008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659" y="25763541"/>
            <a:ext cx="19750618" cy="386238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7F51DAE-E528-43E1-8BE0-91521416E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485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0094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548" y="2925763"/>
            <a:ext cx="2797730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548" y="9509126"/>
            <a:ext cx="27977306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547" y="29992638"/>
            <a:ext cx="6858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200400">
              <a:defRPr sz="4875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454" y="29992638"/>
            <a:ext cx="10427494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200400">
              <a:defRPr sz="4875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89855" y="29992638"/>
            <a:ext cx="6858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200400">
              <a:defRPr sz="4875"/>
            </a:lvl1pPr>
          </a:lstStyle>
          <a:p>
            <a:pPr>
              <a:defRPr/>
            </a:pPr>
            <a:fld id="{469A0CB4-D18D-4AEF-B324-9EDF067D1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64592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334264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339979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persuadingsapphire  Size: 36x36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+mj-lt"/>
          <a:ea typeface="+mj-ea"/>
          <a:cs typeface="+mj-cs"/>
        </a:defRPr>
      </a:lvl1pPr>
      <a:lvl2pPr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2pPr>
      <a:lvl3pPr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3pPr>
      <a:lvl4pPr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4pPr>
      <a:lvl5pPr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5pPr>
      <a:lvl6pPr marL="342900"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6pPr>
      <a:lvl7pPr marL="685800"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7pPr>
      <a:lvl8pPr marL="1028700"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8pPr>
      <a:lvl9pPr marL="1371600"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1200150" indent="-1200150" algn="l" defTabSz="3200400" rtl="0" eaLnBrk="0" fontAlgn="base" hangingPunct="0">
        <a:spcBef>
          <a:spcPct val="20000"/>
        </a:spcBef>
        <a:spcAft>
          <a:spcPct val="0"/>
        </a:spcAft>
        <a:buChar char="•"/>
        <a:defRPr sz="11175">
          <a:solidFill>
            <a:schemeClr val="tx1"/>
          </a:solidFill>
          <a:latin typeface="+mn-lt"/>
          <a:ea typeface="+mn-ea"/>
          <a:cs typeface="+mn-cs"/>
        </a:defRPr>
      </a:lvl1pPr>
      <a:lvl2pPr marL="2600325" indent="-1000125" algn="l" defTabSz="3200400" rtl="0" eaLnBrk="0" fontAlgn="base" hangingPunct="0">
        <a:spcBef>
          <a:spcPct val="20000"/>
        </a:spcBef>
        <a:spcAft>
          <a:spcPct val="0"/>
        </a:spcAft>
        <a:buChar char="–"/>
        <a:defRPr sz="9825">
          <a:solidFill>
            <a:schemeClr val="tx1"/>
          </a:solidFill>
          <a:latin typeface="+mn-lt"/>
        </a:defRPr>
      </a:lvl2pPr>
      <a:lvl3pPr marL="4000500" indent="-800100" algn="l" defTabSz="3200400" rtl="0" eaLnBrk="0" fontAlgn="base" hangingPunct="0">
        <a:spcBef>
          <a:spcPct val="20000"/>
        </a:spcBef>
        <a:spcAft>
          <a:spcPct val="0"/>
        </a:spcAft>
        <a:buChar char="•"/>
        <a:defRPr sz="8400">
          <a:solidFill>
            <a:schemeClr val="tx1"/>
          </a:solidFill>
          <a:latin typeface="+mn-lt"/>
        </a:defRPr>
      </a:lvl3pPr>
      <a:lvl4pPr marL="5600700" indent="-800100" algn="l" defTabSz="3200400" rtl="0" eaLnBrk="0" fontAlgn="base" hangingPunct="0">
        <a:spcBef>
          <a:spcPct val="20000"/>
        </a:spcBef>
        <a:spcAft>
          <a:spcPct val="0"/>
        </a:spcAft>
        <a:buChar char="–"/>
        <a:defRPr sz="6975">
          <a:solidFill>
            <a:schemeClr val="tx1"/>
          </a:solidFill>
          <a:latin typeface="+mn-lt"/>
        </a:defRPr>
      </a:lvl4pPr>
      <a:lvl5pPr marL="7200900" indent="-800100" algn="l" defTabSz="3200400" rtl="0" eaLnBrk="0" fontAlgn="base" hangingPunct="0">
        <a:spcBef>
          <a:spcPct val="20000"/>
        </a:spcBef>
        <a:spcAft>
          <a:spcPct val="0"/>
        </a:spcAft>
        <a:buChar char="»"/>
        <a:defRPr sz="6975">
          <a:solidFill>
            <a:schemeClr val="tx1"/>
          </a:solidFill>
          <a:latin typeface="+mn-lt"/>
        </a:defRPr>
      </a:lvl5pPr>
      <a:lvl6pPr marL="7543800" indent="-800100" algn="l" defTabSz="3200400" rtl="0" eaLnBrk="0" fontAlgn="base" hangingPunct="0">
        <a:spcBef>
          <a:spcPct val="20000"/>
        </a:spcBef>
        <a:spcAft>
          <a:spcPct val="0"/>
        </a:spcAft>
        <a:buChar char="»"/>
        <a:defRPr sz="6975">
          <a:solidFill>
            <a:schemeClr val="tx1"/>
          </a:solidFill>
          <a:latin typeface="+mn-lt"/>
        </a:defRPr>
      </a:lvl6pPr>
      <a:lvl7pPr marL="7886700" indent="-800100" algn="l" defTabSz="3200400" rtl="0" eaLnBrk="0" fontAlgn="base" hangingPunct="0">
        <a:spcBef>
          <a:spcPct val="20000"/>
        </a:spcBef>
        <a:spcAft>
          <a:spcPct val="0"/>
        </a:spcAft>
        <a:buChar char="»"/>
        <a:defRPr sz="6975">
          <a:solidFill>
            <a:schemeClr val="tx1"/>
          </a:solidFill>
          <a:latin typeface="+mn-lt"/>
        </a:defRPr>
      </a:lvl7pPr>
      <a:lvl8pPr marL="8229600" indent="-800100" algn="l" defTabSz="3200400" rtl="0" eaLnBrk="0" fontAlgn="base" hangingPunct="0">
        <a:spcBef>
          <a:spcPct val="20000"/>
        </a:spcBef>
        <a:spcAft>
          <a:spcPct val="0"/>
        </a:spcAft>
        <a:buChar char="»"/>
        <a:defRPr sz="6975">
          <a:solidFill>
            <a:schemeClr val="tx1"/>
          </a:solidFill>
          <a:latin typeface="+mn-lt"/>
        </a:defRPr>
      </a:lvl8pPr>
      <a:lvl9pPr marL="8572500" indent="-800100" algn="l" defTabSz="3200400" rtl="0" eaLnBrk="0" fontAlgn="base" hangingPunct="0">
        <a:spcBef>
          <a:spcPct val="20000"/>
        </a:spcBef>
        <a:spcAft>
          <a:spcPct val="0"/>
        </a:spcAft>
        <a:buChar char="»"/>
        <a:defRPr sz="69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148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itle 11">
            <a:extLst>
              <a:ext uri="{FF2B5EF4-FFF2-40B4-BE49-F238E27FC236}">
                <a16:creationId xmlns:a16="http://schemas.microsoft.com/office/drawing/2014/main" id="{8785E597-B0C8-4CA8-9A56-A0F3996D088D}"/>
              </a:ext>
            </a:extLst>
          </p:cNvPr>
          <p:cNvSpPr txBox="1"/>
          <p:nvPr/>
        </p:nvSpPr>
        <p:spPr>
          <a:xfrm>
            <a:off x="2743200" y="965378"/>
            <a:ext cx="27432000" cy="2060201"/>
          </a:xfrm>
          <a:prstGeom prst="rect">
            <a:avLst/>
          </a:prstGeom>
        </p:spPr>
        <p:txBody>
          <a:bodyPr lIns="96012" tIns="48006" rIns="96012" bIns="48006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  <a:t>This Scientific Poster Template Is Provided By PosterNerd</a:t>
            </a:r>
            <a:b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</a:br>
            <a: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EBC3B70E-A392-4069-A147-C1FCF37051AF}"/>
              </a:ext>
            </a:extLst>
          </p:cNvPr>
          <p:cNvSpPr txBox="1"/>
          <p:nvPr/>
        </p:nvSpPr>
        <p:spPr>
          <a:xfrm>
            <a:off x="2743200" y="3322243"/>
            <a:ext cx="27432000" cy="1518877"/>
          </a:xfrm>
          <a:prstGeom prst="rect">
            <a:avLst/>
          </a:prstGeom>
        </p:spPr>
        <p:txBody>
          <a:bodyPr lIns="96012" tIns="48006" rIns="96012" bIns="48006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>
                <a:solidFill>
                  <a:srgbClr val="1482A5"/>
                </a:solidFill>
                <a:latin typeface="Montserrat Light" panose="00000400000000000000" pitchFamily="50" charset="0"/>
              </a:rPr>
              <a:t>Add Author Names and Information</a:t>
            </a:r>
          </a:p>
          <a:p>
            <a:pPr algn="ctr"/>
            <a:r>
              <a:rPr lang="en-US" sz="4200">
                <a:solidFill>
                  <a:srgbClr val="1482A5"/>
                </a:solidFill>
                <a:latin typeface="Montserrat Light" panose="00000400000000000000" pitchFamily="50" charset="0"/>
              </a:rPr>
              <a:t>Include University or Department Names if Needed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718E78-BDD8-4BAD-851F-D423AE935B0D}"/>
              </a:ext>
            </a:extLst>
          </p:cNvPr>
          <p:cNvSpPr/>
          <p:nvPr/>
        </p:nvSpPr>
        <p:spPr>
          <a:xfrm>
            <a:off x="762000" y="5334000"/>
            <a:ext cx="9961685" cy="911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C39BF6-8B9A-45D3-A730-4CDDF5EAA7F1}"/>
              </a:ext>
            </a:extLst>
          </p:cNvPr>
          <p:cNvSpPr/>
          <p:nvPr/>
        </p:nvSpPr>
        <p:spPr>
          <a:xfrm>
            <a:off x="22194715" y="5334000"/>
            <a:ext cx="9961685" cy="2214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25EFAD-7AAF-4CAF-BA69-869B3D423F7F}"/>
              </a:ext>
            </a:extLst>
          </p:cNvPr>
          <p:cNvSpPr/>
          <p:nvPr/>
        </p:nvSpPr>
        <p:spPr>
          <a:xfrm>
            <a:off x="762000" y="15163798"/>
            <a:ext cx="9961685" cy="16992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EC9A64B-144F-4668-B416-097C0312FF96}"/>
              </a:ext>
            </a:extLst>
          </p:cNvPr>
          <p:cNvSpPr/>
          <p:nvPr/>
        </p:nvSpPr>
        <p:spPr>
          <a:xfrm>
            <a:off x="11478358" y="13487400"/>
            <a:ext cx="9961685" cy="186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801B80-E24E-4773-AC4E-37DC17B0424E}"/>
              </a:ext>
            </a:extLst>
          </p:cNvPr>
          <p:cNvSpPr/>
          <p:nvPr/>
        </p:nvSpPr>
        <p:spPr>
          <a:xfrm>
            <a:off x="11478358" y="5353518"/>
            <a:ext cx="9961685" cy="7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9BDD4D7-12C6-4DBA-AD93-2C88BC17BC8B}"/>
              </a:ext>
            </a:extLst>
          </p:cNvPr>
          <p:cNvSpPr txBox="1"/>
          <p:nvPr/>
        </p:nvSpPr>
        <p:spPr>
          <a:xfrm>
            <a:off x="988402" y="6238353"/>
            <a:ext cx="9508881" cy="45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864E4E-50A2-403F-84B8-E4F7E820612B}"/>
              </a:ext>
            </a:extLst>
          </p:cNvPr>
          <p:cNvSpPr txBox="1"/>
          <p:nvPr/>
        </p:nvSpPr>
        <p:spPr>
          <a:xfrm>
            <a:off x="988402" y="5634296"/>
            <a:ext cx="9508881" cy="64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>
                <a:solidFill>
                  <a:srgbClr val="235078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418A42-DDE0-497E-98DF-5F9BFF98DA6B}"/>
              </a:ext>
            </a:extLst>
          </p:cNvPr>
          <p:cNvSpPr/>
          <p:nvPr/>
        </p:nvSpPr>
        <p:spPr>
          <a:xfrm>
            <a:off x="22194715" y="28117800"/>
            <a:ext cx="9961685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434DB1-CA03-4AE7-BD42-F2F4837CE20D}"/>
              </a:ext>
            </a:extLst>
          </p:cNvPr>
          <p:cNvSpPr txBox="1"/>
          <p:nvPr/>
        </p:nvSpPr>
        <p:spPr>
          <a:xfrm>
            <a:off x="22421117" y="29026656"/>
            <a:ext cx="9508881" cy="45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92CC346-56CD-4384-BB14-A915BC781C78}"/>
              </a:ext>
            </a:extLst>
          </p:cNvPr>
          <p:cNvSpPr txBox="1"/>
          <p:nvPr/>
        </p:nvSpPr>
        <p:spPr>
          <a:xfrm>
            <a:off x="22421117" y="28422600"/>
            <a:ext cx="9508881" cy="64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>
                <a:solidFill>
                  <a:srgbClr val="235078"/>
                </a:solidFill>
                <a:latin typeface="Libre Baskerville" panose="02000000000000000000" pitchFamily="2" charset="0"/>
              </a:rPr>
              <a:t>Acknowledgements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067F8A1-EE95-4354-8E2F-952A6BBDBFFC}"/>
              </a:ext>
            </a:extLst>
          </p:cNvPr>
          <p:cNvSpPr txBox="1"/>
          <p:nvPr/>
        </p:nvSpPr>
        <p:spPr>
          <a:xfrm>
            <a:off x="988402" y="16000888"/>
            <a:ext cx="9508881" cy="45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D5F59B-F8CA-463C-871F-D1042309DE00}"/>
              </a:ext>
            </a:extLst>
          </p:cNvPr>
          <p:cNvSpPr txBox="1"/>
          <p:nvPr/>
        </p:nvSpPr>
        <p:spPr>
          <a:xfrm>
            <a:off x="988402" y="15396831"/>
            <a:ext cx="9508881" cy="64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>
                <a:solidFill>
                  <a:srgbClr val="235078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9918C8-D8D3-4947-B7FD-9341EAE5F7F2}"/>
              </a:ext>
            </a:extLst>
          </p:cNvPr>
          <p:cNvSpPr txBox="1"/>
          <p:nvPr/>
        </p:nvSpPr>
        <p:spPr>
          <a:xfrm>
            <a:off x="11704760" y="6238347"/>
            <a:ext cx="9508881" cy="45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44D3E-CEF9-4748-9719-25AAABF27BDD}"/>
              </a:ext>
            </a:extLst>
          </p:cNvPr>
          <p:cNvSpPr txBox="1"/>
          <p:nvPr/>
        </p:nvSpPr>
        <p:spPr>
          <a:xfrm>
            <a:off x="11704760" y="5634291"/>
            <a:ext cx="9508881" cy="64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>
                <a:solidFill>
                  <a:srgbClr val="235078"/>
                </a:solidFill>
                <a:latin typeface="Libre Baskerville" panose="02000000000000000000" pitchFamily="2" charset="0"/>
              </a:rPr>
              <a:t>Materials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3EAA92-7B93-4F15-A4CA-18552CBA76AE}"/>
              </a:ext>
            </a:extLst>
          </p:cNvPr>
          <p:cNvSpPr txBox="1"/>
          <p:nvPr/>
        </p:nvSpPr>
        <p:spPr>
          <a:xfrm>
            <a:off x="11704760" y="14400688"/>
            <a:ext cx="9508881" cy="45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6F17B6-B5C7-4922-B9E2-CD14BD16A568}"/>
              </a:ext>
            </a:extLst>
          </p:cNvPr>
          <p:cNvSpPr txBox="1"/>
          <p:nvPr/>
        </p:nvSpPr>
        <p:spPr>
          <a:xfrm>
            <a:off x="11704760" y="13796632"/>
            <a:ext cx="9508881" cy="64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>
                <a:solidFill>
                  <a:srgbClr val="235078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F717BC-0897-4243-A282-98EF911708EA}"/>
              </a:ext>
            </a:extLst>
          </p:cNvPr>
          <p:cNvSpPr txBox="1"/>
          <p:nvPr/>
        </p:nvSpPr>
        <p:spPr>
          <a:xfrm>
            <a:off x="22421117" y="6238348"/>
            <a:ext cx="9508881" cy="45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7A0BB3C-427E-42CA-963C-DA612C8F2B9C}"/>
              </a:ext>
            </a:extLst>
          </p:cNvPr>
          <p:cNvSpPr txBox="1"/>
          <p:nvPr/>
        </p:nvSpPr>
        <p:spPr>
          <a:xfrm>
            <a:off x="22421117" y="5634291"/>
            <a:ext cx="9508881" cy="64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>
                <a:solidFill>
                  <a:srgbClr val="235078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pic>
        <p:nvPicPr>
          <p:cNvPr id="70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35700" y="92456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ersuadingsapphire|08-2022"/>
</p:tagLst>
</file>

<file path=ppt/theme/theme1.xml><?xml version="1.0" encoding="utf-8"?>
<a:theme xmlns:r="http://schemas.openxmlformats.org/officeDocument/2006/relationships" xmlns:a="http://schemas.openxmlformats.org/drawingml/2006/main" name="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C:\Program Files\Microsoft Office\Templates\Blank Presentation.pot</Template>
  <Company>Graphicsland</Company>
  <PresentationFormat>Custom</PresentationFormat>
  <Paragraphs>15</Paragraphs>
  <Slides>1</Slides>
  <Notes>1</Notes>
  <TotalTime>3651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Times New Roman</vt:lpstr>
      <vt:lpstr>Calibri</vt:lpstr>
      <vt:lpstr>Libre Baskerville</vt:lpstr>
      <vt:lpstr>Montserrat Light</vt:lpstr>
      <vt:lpstr>Open Sans</vt:lpstr>
      <vt:lpstr>Blank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Example to make a scientific poster</dc:title>
  <cp:category>templates for scientific poster</cp:category>
  <dc:creator>Graphicsland/MakeSigns.com</dc:creator>
  <dc:description>This is a free template from MakeSigns.com to help you create the perfect scientific poster.</dc:description>
  <cp:keywords>scientific, research, template, custom, poster, presentation, symposium, printing, PowerPoint, create, design, example, sample, download</cp:keywords>
  <cp:lastModifiedBy>Justin Delre</cp:lastModifiedBy>
  <cp:revision>298</cp:revision>
  <cp:lastPrinted>2006-11-15T16:04:57.000</cp:lastPrinted>
  <dcterms:modified xsi:type="dcterms:W3CDTF">2024-02-07T19:41:12Z</dcterms:modified>
  <dc:subject>Free Poster Presentation Example</dc:subject>
</cp:coreProperties>
</file>