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2"/>
  </p:sldMasterIdLst>
  <p:handoutMasterIdLst>
    <p:handoutMasterId r:id="rId3"/>
  </p:handoutMasterIdLst>
  <p:sldIdLst>
    <p:sldId id="259" r:id="rId4"/>
  </p:sldIdLst>
  <p:sldSz cx="32918400" cy="43891200"/>
  <p:notesSz cx="6953250" cy="9239250"/>
  <p:embeddedFontLst>
    <p:embeddedFont>
      <p:font typeface="Nunito" panose="00000500000000000000" pitchFamily="2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custDataLst>
    <p:tags r:id="rId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658" autoAdjust="0"/>
    <p:restoredTop sz="94575" autoAdjust="0"/>
  </p:normalViewPr>
  <p:slideViewPr>
    <p:cSldViewPr>
      <p:cViewPr varScale="1">
        <p:scale>
          <a:sx n="20" d="100"/>
          <a:sy n="20" d="100"/>
        </p:scale>
        <p:origin x="3706" y="29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570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4F1B5D8-D97D-47DE-99FD-BED51FB7C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8" y="13635568"/>
            <a:ext cx="27979688" cy="9406467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24870834"/>
            <a:ext cx="23043356" cy="11218333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5EDBB11-81A3-4CFA-BA97-1ABE9A8F3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677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5ECC0F7-0140-4FFA-BB4D-270D63D3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775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081" y="1756834"/>
            <a:ext cx="7406878" cy="374523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4" y="1756834"/>
            <a:ext cx="22106334" cy="374523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C1B9D64-3336-481D-94A5-F579BB4A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4209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45445" y="1756833"/>
            <a:ext cx="29627512" cy="731520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45446" y="10240435"/>
            <a:ext cx="14756606" cy="14382752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6516352" y="10240435"/>
            <a:ext cx="14756606" cy="14382752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45446" y="24826384"/>
            <a:ext cx="14756606" cy="14382748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516352" y="24826384"/>
            <a:ext cx="14756606" cy="14382748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D98BD33-354E-4B11-91E6-709054688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980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5940B6B-3169-44D4-847B-7863905C3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290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4589"/>
            <a:ext cx="27980878" cy="8716433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3384"/>
            <a:ext cx="27980878" cy="96012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03A4FA6-7C07-49C1-973B-224AB06B9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738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46" y="10240434"/>
            <a:ext cx="14756606" cy="28968700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2" y="10240434"/>
            <a:ext cx="14756606" cy="28968700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302B25C-7078-4EDD-9EEA-F171F39DF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333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9825571"/>
            <a:ext cx="14544675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3919200"/>
            <a:ext cx="14544675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9825571"/>
            <a:ext cx="14550630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13919200"/>
            <a:ext cx="14550630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2F454DA-B8E5-407C-A8B0-B2982CBF7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905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65CC813-0CE0-4F7E-9B7F-FCCCD6CE8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3568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5D3508A-868C-432E-A93E-3C5AF7B20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7732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48367"/>
            <a:ext cx="10829925" cy="7435851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748367"/>
            <a:ext cx="18402300" cy="37458650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9184217"/>
            <a:ext cx="10829925" cy="300228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EB5CAF5-4FB5-4E33-861E-BCE1A110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918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9" y="30723424"/>
            <a:ext cx="19751280" cy="3627967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9" y="3922184"/>
            <a:ext cx="19751280" cy="2633345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9" y="34351389"/>
            <a:ext cx="19751280" cy="514984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1738493-E10F-4F1A-B075-F4B94CA41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478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png" /><Relationship Id="rId14" Type="http://schemas.openxmlformats.org/officeDocument/2006/relationships/image" Target="../media/image2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444" y="1756833"/>
            <a:ext cx="29627512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444" y="10240434"/>
            <a:ext cx="29627512" cy="289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444" y="39971132"/>
            <a:ext cx="7681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2821781">
              <a:defRPr sz="427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39971132"/>
            <a:ext cx="10425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2821781">
              <a:defRPr sz="427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39971132"/>
            <a:ext cx="7681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2821781">
              <a:defRPr sz="427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2DBB13-E718-4C9A-AC99-89A36AFA8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perceptualpewter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defPPr>
        <a:defRPr kern="1200"/>
      </a:defPPr>
      <a:lvl1pPr algn="ctr" defTabSz="2821781" rtl="0" eaLnBrk="0" fontAlgn="base" hangingPunct="0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21781" rtl="0" eaLnBrk="0" fontAlgn="base" hangingPunct="0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2pPr>
      <a:lvl3pPr algn="ctr" defTabSz="2821781" rtl="0" eaLnBrk="0" fontAlgn="base" hangingPunct="0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3pPr>
      <a:lvl4pPr algn="ctr" defTabSz="2821781" rtl="0" eaLnBrk="0" fontAlgn="base" hangingPunct="0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4pPr>
      <a:lvl5pPr algn="ctr" defTabSz="2821781" rtl="0" eaLnBrk="0" fontAlgn="base" hangingPunct="0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5pPr>
      <a:lvl6pPr marL="342900" algn="ctr" defTabSz="2821781" rtl="0" fontAlgn="base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6pPr>
      <a:lvl7pPr marL="685800" algn="ctr" defTabSz="2821781" rtl="0" fontAlgn="base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7pPr>
      <a:lvl8pPr marL="1028700" algn="ctr" defTabSz="2821781" rtl="0" fontAlgn="base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8pPr>
      <a:lvl9pPr marL="1371600" algn="ctr" defTabSz="2821781" rtl="0" fontAlgn="base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057275" indent="-1057275" algn="l" defTabSz="2821781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93144" indent="-882254" algn="l" defTabSz="2821781" rtl="0" eaLnBrk="0" fontAlgn="base" hangingPunct="0">
        <a:spcBef>
          <a:spcPct val="20000"/>
        </a:spcBef>
        <a:spcAft>
          <a:spcPct val="0"/>
        </a:spcAft>
        <a:buChar char="–"/>
        <a:defRPr sz="8625">
          <a:solidFill>
            <a:schemeClr val="tx1"/>
          </a:solidFill>
          <a:latin typeface="+mn-lt"/>
        </a:defRPr>
      </a:lvl2pPr>
      <a:lvl3pPr marL="3526631" indent="-704850" algn="l" defTabSz="2821781" rtl="0" eaLnBrk="0" fontAlgn="base" hangingPunct="0">
        <a:spcBef>
          <a:spcPct val="20000"/>
        </a:spcBef>
        <a:spcAft>
          <a:spcPct val="0"/>
        </a:spcAft>
        <a:buChar char="•"/>
        <a:defRPr sz="7425">
          <a:solidFill>
            <a:schemeClr val="tx1"/>
          </a:solidFill>
          <a:latin typeface="+mn-lt"/>
        </a:defRPr>
      </a:lvl3pPr>
      <a:lvl4pPr marL="4937522" indent="-704850" algn="l" defTabSz="2821781" rtl="0" eaLnBrk="0" fontAlgn="base" hangingPunct="0">
        <a:spcBef>
          <a:spcPct val="20000"/>
        </a:spcBef>
        <a:spcAft>
          <a:spcPct val="0"/>
        </a:spcAft>
        <a:buChar char="–"/>
        <a:defRPr sz="6150">
          <a:solidFill>
            <a:schemeClr val="tx1"/>
          </a:solidFill>
          <a:latin typeface="+mn-lt"/>
        </a:defRPr>
      </a:lvl4pPr>
      <a:lvl5pPr marL="6349604" indent="-706041" algn="l" defTabSz="2821781" rtl="0" eaLnBrk="0" fontAlgn="base" hangingPunct="0">
        <a:spcBef>
          <a:spcPct val="20000"/>
        </a:spcBef>
        <a:spcAft>
          <a:spcPct val="0"/>
        </a:spcAft>
        <a:buChar char="»"/>
        <a:defRPr sz="6150">
          <a:solidFill>
            <a:schemeClr val="tx1"/>
          </a:solidFill>
          <a:latin typeface="+mn-lt"/>
        </a:defRPr>
      </a:lvl5pPr>
      <a:lvl6pPr marL="6692504" indent="-706041" algn="l" defTabSz="2821781" rtl="0" fontAlgn="base">
        <a:spcBef>
          <a:spcPct val="20000"/>
        </a:spcBef>
        <a:spcAft>
          <a:spcPct val="0"/>
        </a:spcAft>
        <a:buChar char="»"/>
        <a:defRPr sz="6150">
          <a:solidFill>
            <a:schemeClr val="tx1"/>
          </a:solidFill>
          <a:latin typeface="+mn-lt"/>
        </a:defRPr>
      </a:lvl6pPr>
      <a:lvl7pPr marL="7035404" indent="-706041" algn="l" defTabSz="2821781" rtl="0" fontAlgn="base">
        <a:spcBef>
          <a:spcPct val="20000"/>
        </a:spcBef>
        <a:spcAft>
          <a:spcPct val="0"/>
        </a:spcAft>
        <a:buChar char="»"/>
        <a:defRPr sz="6150">
          <a:solidFill>
            <a:schemeClr val="tx1"/>
          </a:solidFill>
          <a:latin typeface="+mn-lt"/>
        </a:defRPr>
      </a:lvl7pPr>
      <a:lvl8pPr marL="7378304" indent="-706041" algn="l" defTabSz="2821781" rtl="0" fontAlgn="base">
        <a:spcBef>
          <a:spcPct val="20000"/>
        </a:spcBef>
        <a:spcAft>
          <a:spcPct val="0"/>
        </a:spcAft>
        <a:buChar char="»"/>
        <a:defRPr sz="6150">
          <a:solidFill>
            <a:schemeClr val="tx1"/>
          </a:solidFill>
          <a:latin typeface="+mn-lt"/>
        </a:defRPr>
      </a:lvl8pPr>
      <a:lvl9pPr marL="7721204" indent="-706041" algn="l" defTabSz="2821781" rtl="0" fontAlgn="base">
        <a:spcBef>
          <a:spcPct val="20000"/>
        </a:spcBef>
        <a:spcAft>
          <a:spcPct val="0"/>
        </a:spcAft>
        <a:buChar char="»"/>
        <a:defRPr sz="61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8C8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14350" y="473193"/>
            <a:ext cx="31889700" cy="4495760"/>
          </a:xfrm>
          <a:prstGeom prst="roundRect">
            <a:avLst>
              <a:gd name="adj" fmla="val 6990"/>
            </a:avLst>
          </a:prstGeom>
          <a:solidFill>
            <a:srgbClr val="2D3C50"/>
          </a:solidFill>
          <a:ln>
            <a:noFill/>
            <a:miter lim="800000"/>
          </a:ln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 sz="3000" i="1">
              <a:noFill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2743200" y="1032131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chemeClr val="bg1"/>
                </a:solidFill>
                <a:latin typeface="Nunito" panose="00000500000000000000" pitchFamily="2" charset="0"/>
              </a:rPr>
              <a:t>This Scientific Poster Template Is Provided By PosterNerd</a:t>
            </a:r>
            <a:endParaRPr lang="en-US" sz="6400">
              <a:solidFill>
                <a:schemeClr val="bg1"/>
              </a:solidFill>
              <a:latin typeface="Nunito" panose="00000500000000000000" pitchFamily="2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chemeClr val="bg1"/>
                </a:solidFill>
                <a:latin typeface="Nunito" panose="00000500000000000000" pitchFamily="2" charset="0"/>
              </a:rPr>
              <a:t>Enter A Title And Add Logos To Your Poster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2743200" y="3344104"/>
            <a:ext cx="27432000" cy="12926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869841" y="5565991"/>
            <a:ext cx="15055959" cy="9144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02870" tIns="51435" rIns="102870" bIns="51435" anchor="ctr"/>
          <a:lstStyle>
            <a:defPPr>
              <a:defRPr kern="1200"/>
            </a:defPPr>
          </a:lstStyle>
          <a:p>
            <a:pPr defTabSz="2821781"/>
            <a:r>
              <a:rPr lang="en-US" sz="3600">
                <a:solidFill>
                  <a:schemeClr val="bg1"/>
                </a:solidFill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20" name="Rectangle 167">
            <a:extLst>
              <a:ext uri="{FF2B5EF4-FFF2-40B4-BE49-F238E27FC236}">
                <a16:creationId xmlns:a16="http://schemas.microsoft.com/office/drawing/2014/main" id="{F8160BCC-36FC-4419-BD0D-F8E0CD69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8802" y="5565991"/>
            <a:ext cx="15055959" cy="9144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02870" tIns="51435" rIns="102870" bIns="51435" anchor="ctr"/>
          <a:lstStyle>
            <a:defPPr>
              <a:defRPr kern="1200"/>
            </a:defPPr>
          </a:lstStyle>
          <a:p>
            <a:pPr defTabSz="2821781"/>
            <a:r>
              <a:rPr lang="en-US" sz="3600">
                <a:solidFill>
                  <a:schemeClr val="bg1"/>
                </a:solidFill>
                <a:latin typeface="Nunito" panose="00000500000000000000" pitchFamily="2" charset="0"/>
              </a:rPr>
              <a:t>Results</a:t>
            </a:r>
          </a:p>
        </p:txBody>
      </p:sp>
      <p:sp>
        <p:nvSpPr>
          <p:cNvPr id="27" name="Rectangle 167">
            <a:extLst>
              <a:ext uri="{FF2B5EF4-FFF2-40B4-BE49-F238E27FC236}">
                <a16:creationId xmlns:a16="http://schemas.microsoft.com/office/drawing/2014/main" id="{9E369C6D-A264-4B89-931F-14FD6655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41" y="23139918"/>
            <a:ext cx="15055959" cy="9144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02870" tIns="51435" rIns="102870" bIns="51435" anchor="ctr"/>
          <a:lstStyle>
            <a:defPPr>
              <a:defRPr kern="1200"/>
            </a:defPPr>
          </a:lstStyle>
          <a:p>
            <a:pPr defTabSz="2821781"/>
            <a:r>
              <a:rPr lang="en-US" sz="3600">
                <a:solidFill>
                  <a:schemeClr val="bg1"/>
                </a:solidFill>
                <a:latin typeface="Nunito" panose="00000500000000000000" pitchFamily="2" charset="0"/>
              </a:rPr>
              <a:t>Methodology</a:t>
            </a:r>
          </a:p>
        </p:txBody>
      </p:sp>
      <p:sp>
        <p:nvSpPr>
          <p:cNvPr id="21" name="Rectangle 167">
            <a:extLst>
              <a:ext uri="{FF2B5EF4-FFF2-40B4-BE49-F238E27FC236}">
                <a16:creationId xmlns:a16="http://schemas.microsoft.com/office/drawing/2014/main" id="{101B52F1-D8CA-4741-B86D-98C03F645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8802" y="23139918"/>
            <a:ext cx="15055959" cy="9144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02870" tIns="51435" rIns="102870" bIns="51435" anchor="ctr"/>
          <a:lstStyle>
            <a:defPPr>
              <a:defRPr kern="1200"/>
            </a:defPPr>
          </a:lstStyle>
          <a:p>
            <a:pPr defTabSz="2821781"/>
            <a:r>
              <a:rPr lang="en-US" sz="3600">
                <a:solidFill>
                  <a:schemeClr val="bg1"/>
                </a:solidFill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32" name="Rectangle 167">
            <a:extLst>
              <a:ext uri="{FF2B5EF4-FFF2-40B4-BE49-F238E27FC236}">
                <a16:creationId xmlns:a16="http://schemas.microsoft.com/office/drawing/2014/main" id="{8A36DE9E-ADA7-4B49-A36B-D777D03B4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8800" y="38287108"/>
            <a:ext cx="15055959" cy="9144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02870" tIns="51435" rIns="102870" bIns="51435" anchor="ctr"/>
          <a:lstStyle>
            <a:defPPr>
              <a:defRPr kern="1200"/>
            </a:defPPr>
          </a:lstStyle>
          <a:p>
            <a:pPr defTabSz="2821781"/>
            <a:r>
              <a:rPr lang="en-US" sz="3600">
                <a:solidFill>
                  <a:schemeClr val="bg1"/>
                </a:solidFill>
                <a:latin typeface="Nunito" panose="00000500000000000000" pitchFamily="2" charset="0"/>
              </a:rPr>
              <a:t>Acknowledgements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AD61A419-7763-464E-BEFD-5783756FD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800" y="39400144"/>
            <a:ext cx="15055959" cy="4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l"/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0D303C-BC2E-4D27-8DCB-AFFC83235B99}"/>
              </a:ext>
            </a:extLst>
          </p:cNvPr>
          <p:cNvSpPr txBox="1"/>
          <p:nvPr/>
        </p:nvSpPr>
        <p:spPr>
          <a:xfrm>
            <a:off x="735805" y="6667068"/>
            <a:ext cx="1505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A09F5A-1661-4BDF-A2DF-89252468F52D}"/>
              </a:ext>
            </a:extLst>
          </p:cNvPr>
          <p:cNvSpPr txBox="1"/>
          <p:nvPr/>
        </p:nvSpPr>
        <p:spPr>
          <a:xfrm>
            <a:off x="869841" y="24243066"/>
            <a:ext cx="1505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89F4C29-97DA-4889-85D4-4718B5EF9EE5}"/>
              </a:ext>
            </a:extLst>
          </p:cNvPr>
          <p:cNvSpPr txBox="1"/>
          <p:nvPr/>
        </p:nvSpPr>
        <p:spPr>
          <a:xfrm>
            <a:off x="17068800" y="6667068"/>
            <a:ext cx="1505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2719D96-727F-42F6-8B2A-AA919B98673D}"/>
              </a:ext>
            </a:extLst>
          </p:cNvPr>
          <p:cNvSpPr txBox="1"/>
          <p:nvPr/>
        </p:nvSpPr>
        <p:spPr>
          <a:xfrm>
            <a:off x="17068802" y="24268536"/>
            <a:ext cx="1505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156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erceptualpewter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14</Paragraphs>
  <Slides>1</Slides>
  <Notes>0</Notes>
  <TotalTime>4415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Nunito</vt:lpstr>
      <vt:lpstr>Open Sans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Scientific poster example</dc:title>
  <cp:category>science research poster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143</cp:revision>
  <dcterms:modified xsi:type="dcterms:W3CDTF">2024-02-07T19:39:30Z</dcterms:modified>
  <dc:subject>Free Research Poster</dc:subject>
</cp:coreProperties>
</file>