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2"/>
  </p:sldMasterIdLst>
  <p:handoutMasterIdLst>
    <p:handoutMasterId r:id="rId3"/>
  </p:handoutMasterIdLst>
  <p:sldIdLst>
    <p:sldId id="259" r:id="rId4"/>
  </p:sldIdLst>
  <p:sldSz cx="32918400" cy="21945600"/>
  <p:notesSz cx="6953250" cy="9239250"/>
  <p:embeddedFontLst>
    <p:embeddedFont>
      <p:font typeface="Nunito" panose="00000500000000000000" pitchFamily="2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71" b="1" kern="1200">
        <a:solidFill>
          <a:srgbClr val="FF9900"/>
        </a:solidFill>
        <a:latin typeface="Arial"/>
        <a:ea typeface="+mn-ea"/>
        <a:cs typeface="+mn-cs"/>
      </a:defRPr>
    </a:lvl1pPr>
    <a:lvl2pPr marL="326532" algn="ctr" rtl="0" fontAlgn="base">
      <a:spcBef>
        <a:spcPct val="0"/>
      </a:spcBef>
      <a:spcAft>
        <a:spcPct val="0"/>
      </a:spcAft>
      <a:defRPr sz="3071" b="1" kern="1200">
        <a:solidFill>
          <a:srgbClr val="FF9900"/>
        </a:solidFill>
        <a:latin typeface="Arial"/>
        <a:ea typeface="+mn-ea"/>
        <a:cs typeface="+mn-cs"/>
      </a:defRPr>
    </a:lvl2pPr>
    <a:lvl3pPr marL="653064" algn="ctr" rtl="0" fontAlgn="base">
      <a:spcBef>
        <a:spcPct val="0"/>
      </a:spcBef>
      <a:spcAft>
        <a:spcPct val="0"/>
      </a:spcAft>
      <a:defRPr sz="3071" b="1" kern="1200">
        <a:solidFill>
          <a:srgbClr val="FF9900"/>
        </a:solidFill>
        <a:latin typeface="Arial"/>
        <a:ea typeface="+mn-ea"/>
        <a:cs typeface="+mn-cs"/>
      </a:defRPr>
    </a:lvl3pPr>
    <a:lvl4pPr marL="979597" algn="ctr" rtl="0" fontAlgn="base">
      <a:spcBef>
        <a:spcPct val="0"/>
      </a:spcBef>
      <a:spcAft>
        <a:spcPct val="0"/>
      </a:spcAft>
      <a:defRPr sz="3071" b="1" kern="1200">
        <a:solidFill>
          <a:srgbClr val="FF9900"/>
        </a:solidFill>
        <a:latin typeface="Arial"/>
        <a:ea typeface="+mn-ea"/>
        <a:cs typeface="+mn-cs"/>
      </a:defRPr>
    </a:lvl4pPr>
    <a:lvl5pPr marL="1306129" algn="ctr" rtl="0" fontAlgn="base">
      <a:spcBef>
        <a:spcPct val="0"/>
      </a:spcBef>
      <a:spcAft>
        <a:spcPct val="0"/>
      </a:spcAft>
      <a:defRPr sz="3071" b="1" kern="1200">
        <a:solidFill>
          <a:srgbClr val="FF9900"/>
        </a:solidFill>
        <a:latin typeface="Arial"/>
        <a:ea typeface="+mn-ea"/>
        <a:cs typeface="+mn-cs"/>
      </a:defRPr>
    </a:lvl5pPr>
    <a:lvl6pPr marL="1632661" algn="l" defTabSz="653064" rtl="0" eaLnBrk="1" latinLnBrk="0" hangingPunct="1">
      <a:defRPr sz="3071" b="1" kern="1200">
        <a:solidFill>
          <a:srgbClr val="FF9900"/>
        </a:solidFill>
        <a:latin typeface="Arial"/>
        <a:ea typeface="+mn-ea"/>
        <a:cs typeface="+mn-cs"/>
      </a:defRPr>
    </a:lvl6pPr>
    <a:lvl7pPr marL="1959193" algn="l" defTabSz="653064" rtl="0" eaLnBrk="1" latinLnBrk="0" hangingPunct="1">
      <a:defRPr sz="3071" b="1" kern="1200">
        <a:solidFill>
          <a:srgbClr val="FF9900"/>
        </a:solidFill>
        <a:latin typeface="Arial"/>
        <a:ea typeface="+mn-ea"/>
        <a:cs typeface="+mn-cs"/>
      </a:defRPr>
    </a:lvl7pPr>
    <a:lvl8pPr marL="2285726" algn="l" defTabSz="653064" rtl="0" eaLnBrk="1" latinLnBrk="0" hangingPunct="1">
      <a:defRPr sz="3071" b="1" kern="1200">
        <a:solidFill>
          <a:srgbClr val="FF9900"/>
        </a:solidFill>
        <a:latin typeface="Arial"/>
        <a:ea typeface="+mn-ea"/>
        <a:cs typeface="+mn-cs"/>
      </a:defRPr>
    </a:lvl8pPr>
    <a:lvl9pPr marL="2612258" algn="l" defTabSz="653064" rtl="0" eaLnBrk="1" latinLnBrk="0" hangingPunct="1">
      <a:defRPr sz="3071" b="1" kern="1200">
        <a:solidFill>
          <a:srgbClr val="FF9900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658" autoAdjust="0"/>
    <p:restoredTop sz="94575" autoAdjust="0"/>
  </p:normalViewPr>
  <p:slideViewPr>
    <p:cSldViewPr>
      <p:cViewPr varScale="1">
        <p:scale>
          <a:sx n="40" d="100"/>
          <a:sy n="40" d="100"/>
        </p:scale>
        <p:origin x="1632" y="29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F1B5D8-D97D-47DE-99FD-BED51FB7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8" y="6817784"/>
            <a:ext cx="27979688" cy="470323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2435417"/>
            <a:ext cx="23043356" cy="560916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EDBB11-81A3-4CFA-BA97-1ABE9A8F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677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5ECC0F7-0140-4FFA-BB4D-270D63D3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77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1" y="878417"/>
            <a:ext cx="7406878" cy="1872615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878417"/>
            <a:ext cx="22106334" cy="1872615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C1B9D64-3336-481D-94A5-F579BB4A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4209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45445" y="878417"/>
            <a:ext cx="29627512" cy="365760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45446" y="5120218"/>
            <a:ext cx="14756606" cy="719137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516352" y="5120218"/>
            <a:ext cx="14756606" cy="719137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45446" y="12413192"/>
            <a:ext cx="14756606" cy="719137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16352" y="12413192"/>
            <a:ext cx="14756606" cy="719137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D98BD33-354E-4B11-91E6-709054688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980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940B6B-3169-44D4-847B-7863905C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90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2294"/>
            <a:ext cx="27980878" cy="4358217"/>
          </a:xfr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692"/>
            <a:ext cx="27980878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03A4FA6-7C07-49C1-973B-224AB06B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73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6" y="5120217"/>
            <a:ext cx="14756606" cy="14484350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5120217"/>
            <a:ext cx="14756606" cy="14484350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302B25C-7078-4EDD-9EEA-F171F39DF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333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4912785"/>
            <a:ext cx="14544675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6959600"/>
            <a:ext cx="14544675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4912785"/>
            <a:ext cx="14550630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6959600"/>
            <a:ext cx="14550630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2F454DA-B8E5-407C-A8B0-B2982CBF7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90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65CC813-0CE0-4F7E-9B7F-FCCCD6CE8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3568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D3508A-868C-432E-A93E-3C5AF7B20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7732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4184"/>
            <a:ext cx="10829925" cy="3717925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874184"/>
            <a:ext cx="18402300" cy="18729325"/>
          </a:xfr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4592109"/>
            <a:ext cx="10829925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EB5CAF5-4FB5-4E33-861E-BCE1A110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91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9" y="15361712"/>
            <a:ext cx="19751280" cy="1813983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9" y="1961092"/>
            <a:ext cx="19751280" cy="131667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9" y="17175694"/>
            <a:ext cx="19751280" cy="25749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1738493-E10F-4F1A-B075-F4B94CA41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478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png" /><Relationship Id="rId14" Type="http://schemas.openxmlformats.org/officeDocument/2006/relationships/image" Target="../media/image2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4" y="878417"/>
            <a:ext cx="296275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4" y="5120217"/>
            <a:ext cx="29627512" cy="144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4" y="19985568"/>
            <a:ext cx="7681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2508375">
              <a:defRPr sz="3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19985568"/>
            <a:ext cx="104251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508375">
              <a:defRPr sz="3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19985568"/>
            <a:ext cx="7681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508375">
              <a:defRPr sz="3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2DBB13-E718-4C9A-AC99-89A36AFA8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297180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14605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perceptualpewter  Size: 36x24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defPPr>
        <a:defRPr kern="1200"/>
      </a:defPPr>
      <a:lvl1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+mj-lt"/>
          <a:ea typeface="+mj-ea"/>
          <a:cs typeface="+mj-cs"/>
        </a:defRPr>
      </a:lvl1pPr>
      <a:lvl2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2pPr>
      <a:lvl3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3pPr>
      <a:lvl4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4pPr>
      <a:lvl5pPr algn="ctr" defTabSz="2508375" rtl="0" eaLnBrk="0" fontAlgn="base" hangingPunct="0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5pPr>
      <a:lvl6pPr marL="304815" algn="ctr" defTabSz="2508375" rtl="0" fontAlgn="base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6pPr>
      <a:lvl7pPr marL="609630" algn="ctr" defTabSz="2508375" rtl="0" fontAlgn="base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7pPr>
      <a:lvl8pPr marL="914446" algn="ctr" defTabSz="2508375" rtl="0" fontAlgn="base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8pPr>
      <a:lvl9pPr marL="1219261" algn="ctr" defTabSz="2508375" rtl="0" fontAlgn="base">
        <a:spcBef>
          <a:spcPct val="0"/>
        </a:spcBef>
        <a:spcAft>
          <a:spcPct val="0"/>
        </a:spcAft>
        <a:defRPr sz="12134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939847" indent="-939847" algn="l" defTabSz="2508375" rtl="0" eaLnBrk="0" fontAlgn="base" hangingPunct="0">
        <a:spcBef>
          <a:spcPct val="20000"/>
        </a:spcBef>
        <a:spcAft>
          <a:spcPct val="0"/>
        </a:spcAft>
        <a:buChar char="•"/>
        <a:defRPr sz="8800">
          <a:solidFill>
            <a:schemeClr val="tx1"/>
          </a:solidFill>
          <a:latin typeface="+mn-lt"/>
          <a:ea typeface="+mn-ea"/>
          <a:cs typeface="+mn-cs"/>
        </a:defRPr>
      </a:lvl1pPr>
      <a:lvl2pPr marL="2038452" indent="-784265" algn="l" defTabSz="2508375" rtl="0" eaLnBrk="0" fontAlgn="base" hangingPunct="0">
        <a:spcBef>
          <a:spcPct val="20000"/>
        </a:spcBef>
        <a:spcAft>
          <a:spcPct val="0"/>
        </a:spcAft>
        <a:buChar char="–"/>
        <a:defRPr sz="7667">
          <a:solidFill>
            <a:schemeClr val="tx1"/>
          </a:solidFill>
          <a:latin typeface="+mn-lt"/>
        </a:defRPr>
      </a:lvl2pPr>
      <a:lvl3pPr marL="3134940" indent="-626565" algn="l" defTabSz="2508375" rtl="0" eaLnBrk="0" fontAlgn="base" hangingPunct="0">
        <a:spcBef>
          <a:spcPct val="20000"/>
        </a:spcBef>
        <a:spcAft>
          <a:spcPct val="0"/>
        </a:spcAft>
        <a:buChar char="•"/>
        <a:defRPr sz="6600">
          <a:solidFill>
            <a:schemeClr val="tx1"/>
          </a:solidFill>
          <a:latin typeface="+mn-lt"/>
        </a:defRPr>
      </a:lvl3pPr>
      <a:lvl4pPr marL="4389128" indent="-626565" algn="l" defTabSz="2508375" rtl="0" eaLnBrk="0" fontAlgn="base" hangingPunct="0">
        <a:spcBef>
          <a:spcPct val="20000"/>
        </a:spcBef>
        <a:spcAft>
          <a:spcPct val="0"/>
        </a:spcAft>
        <a:buChar char="–"/>
        <a:defRPr sz="5467">
          <a:solidFill>
            <a:schemeClr val="tx1"/>
          </a:solidFill>
          <a:latin typeface="+mn-lt"/>
        </a:defRPr>
      </a:lvl4pPr>
      <a:lvl5pPr marL="5644374" indent="-627623" algn="l" defTabSz="2508375" rtl="0" eaLnBrk="0" fontAlgn="base" hangingPunct="0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5pPr>
      <a:lvl6pPr marL="5949189" indent="-627623" algn="l" defTabSz="2508375" rtl="0" fontAlgn="base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6pPr>
      <a:lvl7pPr marL="6254005" indent="-627623" algn="l" defTabSz="2508375" rtl="0" fontAlgn="base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7pPr>
      <a:lvl8pPr marL="6558820" indent="-627623" algn="l" defTabSz="2508375" rtl="0" fontAlgn="base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8pPr>
      <a:lvl9pPr marL="6863635" indent="-627623" algn="l" defTabSz="2508375" rtl="0" fontAlgn="base">
        <a:spcBef>
          <a:spcPct val="20000"/>
        </a:spcBef>
        <a:spcAft>
          <a:spcPct val="0"/>
        </a:spcAft>
        <a:buChar char="»"/>
        <a:defRPr sz="54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8C8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355600"/>
            <a:ext cx="32156400" cy="3996231"/>
          </a:xfrm>
          <a:prstGeom prst="roundRect">
            <a:avLst>
              <a:gd name="adj" fmla="val 6990"/>
            </a:avLst>
          </a:prstGeom>
          <a:solidFill>
            <a:srgbClr val="2D3C50"/>
          </a:solidFill>
          <a:ln>
            <a:solidFill>
              <a:schemeClr val="tx1"/>
            </a:solidFill>
            <a:miter lim="800000"/>
          </a:ln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 sz="2667" i="1">
              <a:noFill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4267200" y="852434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Nunito" panose="00000500000000000000" pitchFamily="2" charset="0"/>
              </a:rPr>
              <a:t>This Scientific Poster Template Is Provided By PosterNerd</a:t>
            </a:r>
            <a:endParaRPr lang="en-US" sz="5700">
              <a:solidFill>
                <a:schemeClr val="bg1"/>
              </a:solidFill>
              <a:latin typeface="Nunito" panose="00000500000000000000" pitchFamily="2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Nunito" panose="00000500000000000000" pitchFamily="2" charset="0"/>
              </a:rPr>
              <a:t>Enter A Title And Add Logos To Your Poster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4267200" y="2907521"/>
            <a:ext cx="24384000" cy="11492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389007" y="4873823"/>
            <a:ext cx="7604996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Abstract</a:t>
            </a:r>
          </a:p>
        </p:txBody>
      </p:sp>
      <p:sp>
        <p:nvSpPr>
          <p:cNvPr id="19" name="Rectangle 167">
            <a:extLst>
              <a:ext uri="{FF2B5EF4-FFF2-40B4-BE49-F238E27FC236}">
                <a16:creationId xmlns:a16="http://schemas.microsoft.com/office/drawing/2014/main" id="{CC5F2601-3472-4441-8610-673ACB878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139" y="4873823"/>
            <a:ext cx="7604996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Materials</a:t>
            </a:r>
          </a:p>
        </p:txBody>
      </p:sp>
      <p:sp>
        <p:nvSpPr>
          <p:cNvPr id="20" name="Rectangle 167">
            <a:extLst>
              <a:ext uri="{FF2B5EF4-FFF2-40B4-BE49-F238E27FC236}">
                <a16:creationId xmlns:a16="http://schemas.microsoft.com/office/drawing/2014/main" id="{F8160BCC-36FC-4419-BD0D-F8E0CD69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1272" y="4873823"/>
            <a:ext cx="7604996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Methodology</a:t>
            </a:r>
          </a:p>
        </p:txBody>
      </p:sp>
      <p:sp>
        <p:nvSpPr>
          <p:cNvPr id="22" name="Rectangle 167">
            <a:extLst>
              <a:ext uri="{FF2B5EF4-FFF2-40B4-BE49-F238E27FC236}">
                <a16:creationId xmlns:a16="http://schemas.microsoft.com/office/drawing/2014/main" id="{911E8223-4617-4E14-85CC-64FBEF86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2405" y="4873823"/>
            <a:ext cx="7604996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7" name="Rectangle 167">
            <a:extLst>
              <a:ext uri="{FF2B5EF4-FFF2-40B4-BE49-F238E27FC236}">
                <a16:creationId xmlns:a16="http://schemas.microsoft.com/office/drawing/2014/main" id="{9E369C6D-A264-4B89-931F-14FD6655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07" y="12342559"/>
            <a:ext cx="7604996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21" name="Rectangle 167">
            <a:extLst>
              <a:ext uri="{FF2B5EF4-FFF2-40B4-BE49-F238E27FC236}">
                <a16:creationId xmlns:a16="http://schemas.microsoft.com/office/drawing/2014/main" id="{101B52F1-D8CA-4741-B86D-98C03F645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1272" y="14348943"/>
            <a:ext cx="7604996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Results</a:t>
            </a:r>
          </a:p>
        </p:txBody>
      </p:sp>
      <p:sp>
        <p:nvSpPr>
          <p:cNvPr id="32" name="Rectangle 167">
            <a:extLst>
              <a:ext uri="{FF2B5EF4-FFF2-40B4-BE49-F238E27FC236}">
                <a16:creationId xmlns:a16="http://schemas.microsoft.com/office/drawing/2014/main" id="{8A36DE9E-ADA7-4B49-A36B-D777D03B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2405" y="17715609"/>
            <a:ext cx="7604996" cy="6096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91440" tIns="45720" rIns="91440" bIns="45720" anchor="ctr"/>
          <a:lstStyle>
            <a:defPPr>
              <a:defRPr kern="1200"/>
            </a:defPPr>
          </a:lstStyle>
          <a:p>
            <a:pPr defTabSz="2508375"/>
            <a:r>
              <a:rPr lang="en-US" sz="2400">
                <a:solidFill>
                  <a:schemeClr val="bg1"/>
                </a:solidFill>
                <a:latin typeface="Nunito" panose="00000500000000000000" pitchFamily="2" charset="0"/>
              </a:rPr>
              <a:t>Acknowledgements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AD61A419-7763-464E-BEFD-5783756FD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405" y="18488237"/>
            <a:ext cx="7604996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l"/>
            <a:r>
              <a:rPr lang="en-US" sz="16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0D303C-BC2E-4D27-8DCB-AFFC83235B99}"/>
              </a:ext>
            </a:extLst>
          </p:cNvPr>
          <p:cNvSpPr txBox="1"/>
          <p:nvPr/>
        </p:nvSpPr>
        <p:spPr>
          <a:xfrm>
            <a:off x="321303" y="5635823"/>
            <a:ext cx="760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A09F5A-1661-4BDF-A2DF-89252468F52D}"/>
              </a:ext>
            </a:extLst>
          </p:cNvPr>
          <p:cNvSpPr txBox="1"/>
          <p:nvPr/>
        </p:nvSpPr>
        <p:spPr>
          <a:xfrm>
            <a:off x="389007" y="13106400"/>
            <a:ext cx="760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FB01C1-373E-4866-BF69-4540A0DE8387}"/>
              </a:ext>
            </a:extLst>
          </p:cNvPr>
          <p:cNvSpPr txBox="1"/>
          <p:nvPr/>
        </p:nvSpPr>
        <p:spPr>
          <a:xfrm>
            <a:off x="8570139" y="5635823"/>
            <a:ext cx="760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89F4C29-97DA-4889-85D4-4718B5EF9EE5}"/>
              </a:ext>
            </a:extLst>
          </p:cNvPr>
          <p:cNvSpPr txBox="1"/>
          <p:nvPr/>
        </p:nvSpPr>
        <p:spPr>
          <a:xfrm>
            <a:off x="16751271" y="5635823"/>
            <a:ext cx="760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E7F5A37C-2B6C-4404-91FF-0640D04BD011}"/>
              </a:ext>
            </a:extLst>
          </p:cNvPr>
          <p:cNvSpPr txBox="1"/>
          <p:nvPr/>
        </p:nvSpPr>
        <p:spPr>
          <a:xfrm>
            <a:off x="24932405" y="5635823"/>
            <a:ext cx="760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719D96-727F-42F6-8B2A-AA919B98673D}"/>
              </a:ext>
            </a:extLst>
          </p:cNvPr>
          <p:cNvSpPr txBox="1"/>
          <p:nvPr/>
        </p:nvSpPr>
        <p:spPr>
          <a:xfrm>
            <a:off x="16751272" y="15135423"/>
            <a:ext cx="760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156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ceptualpewter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18</Paragraphs>
  <Slides>1</Slides>
  <Notes>0</Notes>
  <TotalTime>4413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Nunito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science research poster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143</cp:revision>
  <dcterms:modified xsi:type="dcterms:W3CDTF">2024-02-07T19:38:54Z</dcterms:modified>
  <dc:subject>Free Research Poster</dc:subject>
</cp:coreProperties>
</file>