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</p:sldIdLst>
  <p:sldSz cx="32918400" cy="43891200"/>
  <p:notesSz cx="37441188" cy="51206400"/>
  <p:embeddedFontLst>
    <p:embeddedFont>
      <p:font typeface="MS PGothic" panose="020B0600070205080204" pitchFamily="34" charset="0"/>
      <p:regular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Quattrocento" panose="02020502030000000404" pitchFamily="18" charset="0"/>
      <p:regular r:id="rId11"/>
      <p:bold r:id="rId12"/>
    </p:embeddedFont>
    <p:embeddedFont>
      <p:font typeface="Quattrocento Sans" panose="020B0502050000020003" pitchFamily="34" charset="0"/>
      <p:regular r:id="rId13"/>
    </p:embeddedFont>
  </p:embeddedFontLst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6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 autoAdjust="0"/>
  </p:normalViewPr>
  <p:slideViewPr>
    <p:cSldViewPr>
      <p:cViewPr varScale="1">
        <p:scale>
          <a:sx n="20" d="100"/>
          <a:sy n="20" d="100"/>
        </p:scale>
        <p:origin x="3706" y="29"/>
      </p:cViewPr>
      <p:guideLst>
        <p:guide orient="horz" pos="12736"/>
        <p:guide pos="1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_rels/viewProps.xml.rels>&#65279;<?xml version="1.0" encoding="utf-8" standalone="yes"?><Relationships xmlns="http://schemas.openxmlformats.org/package/2006/relationships"><Relationship Id="rId1" Type="http://schemas.openxmlformats.org/officeDocument/2006/relationships/slide" Target="slides/slid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242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537368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1216938" y="0"/>
            <a:ext cx="162242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537368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53722588"/>
            <a:ext cx="162242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537368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1216938" y="53722588"/>
            <a:ext cx="162242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5373688">
              <a:defRPr sz="7100" smtClean="0"/>
            </a:lvl1pPr>
          </a:lstStyle>
          <a:p>
            <a:pPr>
              <a:defRPr/>
            </a:pPr>
            <a:fld id="{C3821831-2B9E-4755-9FF2-D0B0BEF81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242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539273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1207412" y="0"/>
            <a:ext cx="16225838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539273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68013" y="4241800"/>
            <a:ext cx="15905162" cy="2120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4913" y="26860500"/>
            <a:ext cx="29952950" cy="254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3713062"/>
            <a:ext cx="162242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539273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1207412" y="53713062"/>
            <a:ext cx="1622583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5392738">
              <a:defRPr sz="7100" smtClean="0"/>
            </a:lvl1pPr>
          </a:lstStyle>
          <a:p>
            <a:pPr>
              <a:defRPr/>
            </a:pPr>
            <a:fld id="{A7A3E3C6-57BD-4827-A686-7B170B46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5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defTabSz="5392738" eaLnBrk="0" hangingPunct="0">
              <a:defRPr sz="3000">
                <a:solidFill>
                  <a:schemeClr val="tx1"/>
                </a:solidFill>
                <a:latin typeface="Arial"/>
              </a:defRPr>
            </a:lvl1pPr>
            <a:lvl2pPr marL="742950" indent="-28575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2pPr>
            <a:lvl3pPr marL="11430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3pPr>
            <a:lvl4pPr marL="16002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4pPr>
            <a:lvl5pPr marL="20574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5pPr>
            <a:lvl6pPr marL="25146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6pPr>
            <a:lvl7pPr marL="29718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7pPr>
            <a:lvl8pPr marL="34290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8pPr>
            <a:lvl9pPr marL="38862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013D4E7-0005-4E28-B809-46F629ED953E}" type="slidenum">
              <a:rPr lang="en-US" sz="7100"/>
              <a:pPr eaLnBrk="1" hangingPunct="1"/>
              <a:t>1</a:t>
            </a:fld>
            <a:endParaRPr lang="en-US" sz="71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68013" y="4241800"/>
            <a:ext cx="15905162" cy="212058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3635568"/>
            <a:ext cx="2797968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24870834"/>
            <a:ext cx="23043356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4064D7D-464A-4708-9759-403F89E21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60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EC84F10-113F-4F09-A76B-2176B34E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3582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7269" y="1758951"/>
            <a:ext cx="7405688" cy="3745018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635" y="1758951"/>
            <a:ext cx="22106334" cy="3745018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39F5895-A9FE-429D-AE19-E169F67F1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28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78A6E67-DA7B-4FCC-A18A-FC7C8A034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884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4585"/>
            <a:ext cx="2798087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3384"/>
            <a:ext cx="2798087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AB7E099-5C0A-4709-9BBB-71DECD41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019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635" y="10242551"/>
            <a:ext cx="14755416" cy="2896658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10242551"/>
            <a:ext cx="14756606" cy="28966585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03D45C2-6D5F-448B-95B1-CD0C53878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679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56833"/>
            <a:ext cx="29627512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9825568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13919200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9825568"/>
            <a:ext cx="14550630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13919200"/>
            <a:ext cx="14550630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18610943-C3CC-4B71-9F28-BF9409E4C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36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D78326B-3987-4EE9-9239-5FDA69C81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09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1F3B20C-577A-4608-AF62-749557E3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780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7CA0EE2-436D-4402-9038-3DA719D29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63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30723418"/>
            <a:ext cx="19751280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3922184"/>
            <a:ext cx="19751280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34351385"/>
            <a:ext cx="19751280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5C1286E-2D26-43B2-8CD4-A2F0A623D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198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BF"/>
            </a:gs>
            <a:gs pos="100000">
              <a:srgbClr val="FFFFE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635" y="1758951"/>
            <a:ext cx="29626322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635" y="10242551"/>
            <a:ext cx="29626322" cy="2896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635" y="39971132"/>
            <a:ext cx="76807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527822">
              <a:defRPr sz="5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834" y="39971132"/>
            <a:ext cx="104239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527822">
              <a:defRPr sz="5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2234" y="39971132"/>
            <a:ext cx="76807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527822">
              <a:defRPr sz="5400" smtClean="0"/>
            </a:lvl1pPr>
          </a:lstStyle>
          <a:p>
            <a:pPr>
              <a:defRPr/>
            </a:pPr>
            <a:fld id="{EAD58424-6508-4C08-B0AB-A12183DAE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melancholymedallion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+mj-lt"/>
          <a:ea typeface="+mj-ea"/>
          <a:cs typeface="+mj-cs"/>
        </a:defRPr>
      </a:lvl1pPr>
      <a:lvl2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2pPr>
      <a:lvl3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3pPr>
      <a:lvl4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4pPr>
      <a:lvl5pPr algn="ctr" defTabSz="3527822" rtl="0" eaLnBrk="0" fontAlgn="base" hangingPunct="0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5pPr>
      <a:lvl6pPr marL="342900" algn="ctr" defTabSz="3527822" rtl="0" fontAlgn="base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6pPr>
      <a:lvl7pPr marL="685800" algn="ctr" defTabSz="3527822" rtl="0" fontAlgn="base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7pPr>
      <a:lvl8pPr marL="1028700" algn="ctr" defTabSz="3527822" rtl="0" fontAlgn="base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8pPr>
      <a:lvl9pPr marL="1371600" algn="ctr" defTabSz="3527822" rtl="0" fontAlgn="base">
        <a:spcBef>
          <a:spcPct val="0"/>
        </a:spcBef>
        <a:spcAft>
          <a:spcPct val="0"/>
        </a:spcAft>
        <a:defRPr sz="17025">
          <a:solidFill>
            <a:schemeClr val="tx2"/>
          </a:solidFill>
          <a:latin typeface="Arial"/>
        </a:defRPr>
      </a:lvl9pPr>
    </p:titleStyle>
    <p:bodyStyle>
      <a:defPPr>
        <a:defRPr kern="1200"/>
      </a:defPPr>
      <a:lvl1pPr marL="1323975" indent="-1323975" algn="l" defTabSz="3527822" rtl="0" eaLnBrk="0" fontAlgn="base" hangingPunct="0">
        <a:spcBef>
          <a:spcPct val="20000"/>
        </a:spcBef>
        <a:spcAft>
          <a:spcPct val="0"/>
        </a:spcAft>
        <a:buChar char="•"/>
        <a:defRPr sz="12375">
          <a:solidFill>
            <a:schemeClr val="tx1"/>
          </a:solidFill>
          <a:latin typeface="+mn-lt"/>
          <a:ea typeface="+mn-ea"/>
          <a:cs typeface="+mn-cs"/>
        </a:defRPr>
      </a:lvl1pPr>
      <a:lvl2pPr marL="2867025" indent="-1103710" algn="l" defTabSz="3527822" rtl="0" eaLnBrk="0" fontAlgn="base" hangingPunct="0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</a:defRPr>
      </a:lvl2pPr>
      <a:lvl3pPr marL="4410075" indent="-882254" algn="l" defTabSz="3527822" rtl="0" eaLnBrk="0" fontAlgn="base" hangingPunct="0">
        <a:spcBef>
          <a:spcPct val="20000"/>
        </a:spcBef>
        <a:spcAft>
          <a:spcPct val="0"/>
        </a:spcAft>
        <a:buChar char="•"/>
        <a:defRPr sz="9225">
          <a:solidFill>
            <a:schemeClr val="tx1"/>
          </a:solidFill>
          <a:latin typeface="+mn-lt"/>
        </a:defRPr>
      </a:lvl3pPr>
      <a:lvl4pPr marL="6172200" indent="-882254" algn="l" defTabSz="3527822" rtl="0" eaLnBrk="0" fontAlgn="base" hangingPunct="0">
        <a:spcBef>
          <a:spcPct val="20000"/>
        </a:spcBef>
        <a:spcAft>
          <a:spcPct val="0"/>
        </a:spcAft>
        <a:buChar char="–"/>
        <a:defRPr sz="7800">
          <a:solidFill>
            <a:schemeClr val="tx1"/>
          </a:solidFill>
          <a:latin typeface="+mn-lt"/>
        </a:defRPr>
      </a:lvl4pPr>
      <a:lvl5pPr marL="7935516" indent="-881063" algn="l" defTabSz="3527822" rtl="0" eaLnBrk="0" fontAlgn="base" hangingPunct="0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5pPr>
      <a:lvl6pPr marL="8278416" indent="-881063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6pPr>
      <a:lvl7pPr marL="8621316" indent="-881063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7pPr>
      <a:lvl8pPr marL="8964216" indent="-881063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8pPr>
      <a:lvl9pPr marL="9307116" indent="-881063" algn="l" defTabSz="3527822" rtl="0" fontAlgn="base">
        <a:spcBef>
          <a:spcPct val="20000"/>
        </a:spcBef>
        <a:spcAft>
          <a:spcPct val="0"/>
        </a:spcAft>
        <a:buChar char="»"/>
        <a:defRPr sz="7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46000">
              <a:schemeClr val="accent2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57200" y="566058"/>
            <a:ext cx="32004000" cy="4656692"/>
          </a:xfrm>
          <a:prstGeom prst="round2DiagRect">
            <a:avLst/>
          </a:prstGeom>
          <a:solidFill>
            <a:srgbClr val="B41E1E"/>
          </a:solidFill>
          <a:ln w="9525">
            <a:noFill/>
            <a:miter lim="800000"/>
          </a:ln>
          <a:extLst/>
        </p:spPr>
        <p:txBody>
          <a:bodyPr lIns="82291" tIns="41146" rIns="82291" bIns="41146" anchor="ctr"/>
          <a:lstStyle>
            <a:defPPr>
              <a:defRPr kern="1200"/>
            </a:defPPr>
          </a:lstStyle>
          <a:p>
            <a:pPr algn="ctr" defTabSz="2821781">
              <a:defRPr/>
            </a:pPr>
            <a:endParaRPr lang="en-US" sz="3300" b="1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Title 11">
            <a:extLst>
              <a:ext uri="{FF2B5EF4-FFF2-40B4-BE49-F238E27FC236}">
                <a16:creationId xmlns:a16="http://schemas.microsoft.com/office/drawing/2014/main" id="{D3A698E4-5105-47D7-8AAB-C4BA53E6D379}"/>
              </a:ext>
            </a:extLst>
          </p:cNvPr>
          <p:cNvSpPr txBox="1"/>
          <p:nvPr/>
        </p:nvSpPr>
        <p:spPr>
          <a:xfrm>
            <a:off x="1028700" y="1049734"/>
            <a:ext cx="30861000" cy="2060201"/>
          </a:xfrm>
          <a:prstGeom prst="rect">
            <a:avLst/>
          </a:prstGeom>
        </p:spPr>
        <p:txBody>
          <a:bodyPr lIns="96012" tIns="48006" rIns="96012" bIns="48006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>
                <a:solidFill>
                  <a:schemeClr val="bg1"/>
                </a:solidFill>
                <a:latin typeface="Quattrocento" panose="02020802030000000404" pitchFamily="18" charset="0"/>
              </a:rPr>
              <a:t>This Scientific Poster Template Is Provided By PosterNerd</a:t>
            </a:r>
            <a:br>
              <a:rPr lang="en-US" sz="6400" b="1">
                <a:solidFill>
                  <a:schemeClr val="bg1"/>
                </a:solidFill>
                <a:latin typeface="Quattrocento" panose="02020802030000000404" pitchFamily="18" charset="0"/>
              </a:rPr>
            </a:br>
            <a:r>
              <a:rPr lang="en-US" sz="6400" b="1">
                <a:solidFill>
                  <a:schemeClr val="bg1"/>
                </a:solidFill>
                <a:latin typeface="Quattrocento" panose="02020802030000000404" pitchFamily="18" charset="0"/>
              </a:rPr>
              <a:t>Enter A Title And Add Logos To Your Poster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9FEE118B-FBC6-45D8-93CE-3A87E15AD5C3}"/>
              </a:ext>
            </a:extLst>
          </p:cNvPr>
          <p:cNvSpPr txBox="1"/>
          <p:nvPr/>
        </p:nvSpPr>
        <p:spPr>
          <a:xfrm>
            <a:off x="1028700" y="3288980"/>
            <a:ext cx="30861000" cy="1518877"/>
          </a:xfrm>
          <a:prstGeom prst="rect">
            <a:avLst/>
          </a:prstGeom>
        </p:spPr>
        <p:txBody>
          <a:bodyPr lIns="96012" tIns="48006" rIns="96012" bIns="48006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>
                <a:solidFill>
                  <a:schemeClr val="bg1"/>
                </a:solidFill>
                <a:latin typeface="Quattrocento Sans" panose="020b0502050000020003" pitchFamily="34" charset="0"/>
              </a:rPr>
              <a:t>Add Author Names and Information</a:t>
            </a:r>
          </a:p>
          <a:p>
            <a:pPr algn="ctr"/>
            <a:r>
              <a:rPr lang="en-US" sz="4200">
                <a:solidFill>
                  <a:schemeClr val="bg1"/>
                </a:solidFill>
                <a:latin typeface="Quattrocento Sans" panose="020b0502050000020003" pitchFamily="34" charset="0"/>
              </a:rPr>
              <a:t>Include University or Department Names if Needed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6E6FAECA-7B53-459F-9726-99A6AE0B0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44526"/>
            <a:ext cx="15601035" cy="15208875"/>
          </a:xfrm>
          <a:prstGeom prst="round2DiagRect">
            <a:avLst>
              <a:gd name="adj1" fmla="val 5041"/>
              <a:gd name="adj2" fmla="val 0"/>
            </a:avLst>
          </a:prstGeom>
          <a:solidFill>
            <a:srgbClr val="FDDEA5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endParaRPr lang="en-US" sz="2700" b="1">
              <a:noFill/>
              <a:latin typeface="Quattrocento" panose="02020802030000000404" pitchFamily="18" charset="0"/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E3FEBAB5-D47E-42BA-A84C-C1EA43E9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6168" y="5744527"/>
            <a:ext cx="15601035" cy="914400"/>
          </a:xfrm>
          <a:prstGeom prst="round2DiagRect">
            <a:avLst>
              <a:gd name="adj1" fmla="val 30178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C7AAC99D-FA63-4F20-9BC9-620B7B59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68294"/>
            <a:ext cx="15601035" cy="914400"/>
          </a:xfrm>
          <a:prstGeom prst="round2DiagRect">
            <a:avLst>
              <a:gd name="adj1" fmla="val 30178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Quattrocento" panose="02020802030000000404" pitchFamily="18" charset="0"/>
              </a:rPr>
              <a:t>Methodology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48ED2435-580E-419E-B71D-5D8F033E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0165" y="21368294"/>
            <a:ext cx="15601035" cy="914400"/>
          </a:xfrm>
          <a:prstGeom prst="round2DiagRect">
            <a:avLst>
              <a:gd name="adj1" fmla="val 33555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83D493E-8A89-4457-BD64-BF0D722F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54" y="6036728"/>
            <a:ext cx="14858130" cy="6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3600" b="1">
                <a:latin typeface="Quattrocento" panose="02020802030000000404" pitchFamily="18" charset="0"/>
                <a:cs typeface="Arial" pitchFamily="34" charset="0"/>
              </a:rPr>
              <a:t>Introduction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7CC5E4-5857-4AD9-BC53-ECDA642EB874}"/>
              </a:ext>
            </a:extLst>
          </p:cNvPr>
          <p:cNvSpPr txBox="1"/>
          <p:nvPr/>
        </p:nvSpPr>
        <p:spPr>
          <a:xfrm>
            <a:off x="828654" y="6640960"/>
            <a:ext cx="1485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6AC4A-C17C-4A50-801D-9D770B2D4747}"/>
              </a:ext>
            </a:extLst>
          </p:cNvPr>
          <p:cNvSpPr txBox="1"/>
          <p:nvPr/>
        </p:nvSpPr>
        <p:spPr>
          <a:xfrm>
            <a:off x="457200" y="22522904"/>
            <a:ext cx="1560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02AB78DF-FFEE-448D-966C-EA5988806A81}"/>
              </a:ext>
            </a:extLst>
          </p:cNvPr>
          <p:cNvSpPr txBox="1"/>
          <p:nvPr/>
        </p:nvSpPr>
        <p:spPr>
          <a:xfrm>
            <a:off x="16856168" y="6861972"/>
            <a:ext cx="1485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39259EE9-8D55-4A34-BCDD-8F3F221271A7}"/>
              </a:ext>
            </a:extLst>
          </p:cNvPr>
          <p:cNvSpPr txBox="1"/>
          <p:nvPr/>
        </p:nvSpPr>
        <p:spPr>
          <a:xfrm>
            <a:off x="16856168" y="22506829"/>
            <a:ext cx="1560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712D076-2058-47BF-9EBD-89778124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0165" y="37029228"/>
            <a:ext cx="15601035" cy="914400"/>
          </a:xfrm>
          <a:prstGeom prst="round2DiagRect">
            <a:avLst>
              <a:gd name="adj1" fmla="val 33555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205740" tIns="54864" rIns="205740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Quattrocento" panose="02020802030000000404" pitchFamily="18" charset="0"/>
              </a:rPr>
              <a:t>Acknowledgements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C73DD6-D201-4596-8352-15747E16DDE3}"/>
              </a:ext>
            </a:extLst>
          </p:cNvPr>
          <p:cNvSpPr txBox="1"/>
          <p:nvPr/>
        </p:nvSpPr>
        <p:spPr>
          <a:xfrm>
            <a:off x="16856168" y="38167763"/>
            <a:ext cx="1560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96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melancholymedallion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13</Paragraphs>
  <Slides>1</Slides>
  <Notes>1</Notes>
  <TotalTime>3360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Quattrocento</vt:lpstr>
      <vt:lpstr>Quattrocento Sans</vt:lpstr>
      <vt:lpstr>ＭＳ Ｐゴシック</vt:lpstr>
      <vt:lpstr>Open Sans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Scientific poster example</dc:title>
  <cp:category>science research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163</cp:revision>
  <cp:lastPrinted>2006-08-04T02:22:52.000</cp:lastPrinted>
  <dcterms:modified xsi:type="dcterms:W3CDTF">2024-02-07T19:34:12Z</dcterms:modified>
  <dc:subject>Template For Scientific Poster Presentation</dc:subject>
</cp:coreProperties>
</file>