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43891200"/>
  <p:notesSz cx="6808788" cy="8086725"/>
  <p:embeddedFontLst>
    <p:embeddedFont>
      <p:font typeface="Domine" panose="02040503040403060204" pitchFamily="18" charset="0"/>
      <p:regular r:id="rId5"/>
    </p:embeddedFont>
    <p:embeddedFont>
      <p:font typeface="Montserrat Semi Bold" panose="00000700000000000000" pitchFamily="50" charset="0"/>
      <p:bold r:id="rId6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20" d="100"/>
          <a:sy n="20" d="100"/>
        </p:scale>
        <p:origin x="3662" y="29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66950" y="606425"/>
            <a:ext cx="2274888" cy="303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3841750"/>
            <a:ext cx="5446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7680325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7680325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D68BA3D-49E0-46A5-97E9-F72E8ED8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FE711041-1460-417A-9628-0999F88FE5E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66950" y="606425"/>
            <a:ext cx="2274888" cy="303212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 altLang="en-US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337" y="13634358"/>
            <a:ext cx="27981728" cy="9408885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033" y="24872045"/>
            <a:ext cx="23042336" cy="11215915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93900" indent="0" algn="ctr">
              <a:buNone/>
              <a:defRPr/>
            </a:lvl2pPr>
            <a:lvl3pPr marL="587799" indent="0" algn="ctr">
              <a:buNone/>
              <a:defRPr/>
            </a:lvl3pPr>
            <a:lvl4pPr marL="881699" indent="0" algn="ctr">
              <a:buNone/>
              <a:defRPr/>
            </a:lvl4pPr>
            <a:lvl5pPr marL="1175598" indent="0" algn="ctr">
              <a:buNone/>
              <a:defRPr/>
            </a:lvl5pPr>
            <a:lvl6pPr marL="1469498" indent="0" algn="ctr">
              <a:buNone/>
              <a:defRPr/>
            </a:lvl6pPr>
            <a:lvl7pPr marL="1763398" indent="0" algn="ctr">
              <a:buNone/>
              <a:defRPr/>
            </a:lvl7pPr>
            <a:lvl8pPr marL="2057297" indent="0" algn="ctr">
              <a:buNone/>
              <a:defRPr/>
            </a:lvl8pPr>
            <a:lvl9pPr marL="23511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A95BE68-8CCE-46D6-825E-4C893111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309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B474208-0198-4A25-8E49-9981AE94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23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929" y="1759857"/>
            <a:ext cx="7406369" cy="37448672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4" y="1759857"/>
            <a:ext cx="22089836" cy="37448672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C450EB3-2DBF-480F-84FE-E177DB3F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06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AA1885A-9E93-4209-AD0F-62A47E16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33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886"/>
            <a:ext cx="27980367" cy="8715828"/>
          </a:xfrm>
        </p:spPr>
        <p:txBody>
          <a:bodyPr anchor="t"/>
          <a:lstStyle>
            <a:defPPr>
              <a:defRPr kern="1200"/>
            </a:defPPr>
            <a:lvl1pPr algn="l">
              <a:defRPr sz="25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685"/>
            <a:ext cx="27980367" cy="96012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286"/>
            </a:lvl1pPr>
            <a:lvl2pPr marL="293900" indent="0">
              <a:buNone/>
              <a:defRPr sz="1157"/>
            </a:lvl2pPr>
            <a:lvl3pPr marL="587799" indent="0">
              <a:buNone/>
              <a:defRPr sz="1028"/>
            </a:lvl3pPr>
            <a:lvl4pPr marL="881699" indent="0">
              <a:buNone/>
              <a:defRPr sz="900"/>
            </a:lvl4pPr>
            <a:lvl5pPr marL="1175598" indent="0">
              <a:buNone/>
              <a:defRPr sz="900"/>
            </a:lvl5pPr>
            <a:lvl6pPr marL="1469498" indent="0">
              <a:buNone/>
              <a:defRPr sz="900"/>
            </a:lvl6pPr>
            <a:lvl7pPr marL="1763398" indent="0">
              <a:buNone/>
              <a:defRPr sz="900"/>
            </a:lvl7pPr>
            <a:lvl8pPr marL="2057297" indent="0">
              <a:buNone/>
              <a:defRPr sz="900"/>
            </a:lvl8pPr>
            <a:lvl9pPr marL="235119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D8E578A-D0F8-4058-94E3-8546EF85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55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65" y="10243457"/>
            <a:ext cx="14747422" cy="28965072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4514" y="10243457"/>
            <a:ext cx="14748782" cy="28965072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AD92783-880D-4EF9-AAA3-035310173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015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1758044"/>
            <a:ext cx="29625472" cy="73152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64" y="9824359"/>
            <a:ext cx="14544677" cy="409484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43" b="1"/>
            </a:lvl1pPr>
            <a:lvl2pPr marL="293900" indent="0">
              <a:buNone/>
              <a:defRPr sz="1286" b="1"/>
            </a:lvl2pPr>
            <a:lvl3pPr marL="587799" indent="0">
              <a:buNone/>
              <a:defRPr sz="1157" b="1"/>
            </a:lvl3pPr>
            <a:lvl4pPr marL="881699" indent="0">
              <a:buNone/>
              <a:defRPr sz="1028" b="1"/>
            </a:lvl4pPr>
            <a:lvl5pPr marL="1175598" indent="0">
              <a:buNone/>
              <a:defRPr sz="1028" b="1"/>
            </a:lvl5pPr>
            <a:lvl6pPr marL="1469498" indent="0">
              <a:buNone/>
              <a:defRPr sz="1028" b="1"/>
            </a:lvl6pPr>
            <a:lvl7pPr marL="1763398" indent="0">
              <a:buNone/>
              <a:defRPr sz="1028" b="1"/>
            </a:lvl7pPr>
            <a:lvl8pPr marL="2057297" indent="0">
              <a:buNone/>
              <a:defRPr sz="1028" b="1"/>
            </a:lvl8pPr>
            <a:lvl9pPr marL="2351197" indent="0">
              <a:buNone/>
              <a:defRPr sz="1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64" y="13919200"/>
            <a:ext cx="14544677" cy="25287515"/>
          </a:xfrm>
        </p:spPr>
        <p:txBody>
          <a:bodyPr/>
          <a:lstStyle>
            <a:defPPr>
              <a:defRPr kern="1200"/>
            </a:defPPr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8"/>
            </a:lvl4pPr>
            <a:lvl5pPr>
              <a:defRPr sz="1028"/>
            </a:lvl5pPr>
            <a:lvl6pPr>
              <a:defRPr sz="1028"/>
            </a:lvl6pPr>
            <a:lvl7pPr>
              <a:defRPr sz="1028"/>
            </a:lvl7pPr>
            <a:lvl8pPr>
              <a:defRPr sz="1028"/>
            </a:lvl8pPr>
            <a:lvl9pPr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18" y="9824359"/>
            <a:ext cx="14550120" cy="409484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43" b="1"/>
            </a:lvl1pPr>
            <a:lvl2pPr marL="293900" indent="0">
              <a:buNone/>
              <a:defRPr sz="1286" b="1"/>
            </a:lvl2pPr>
            <a:lvl3pPr marL="587799" indent="0">
              <a:buNone/>
              <a:defRPr sz="1157" b="1"/>
            </a:lvl3pPr>
            <a:lvl4pPr marL="881699" indent="0">
              <a:buNone/>
              <a:defRPr sz="1028" b="1"/>
            </a:lvl4pPr>
            <a:lvl5pPr marL="1175598" indent="0">
              <a:buNone/>
              <a:defRPr sz="1028" b="1"/>
            </a:lvl5pPr>
            <a:lvl6pPr marL="1469498" indent="0">
              <a:buNone/>
              <a:defRPr sz="1028" b="1"/>
            </a:lvl6pPr>
            <a:lvl7pPr marL="1763398" indent="0">
              <a:buNone/>
              <a:defRPr sz="1028" b="1"/>
            </a:lvl7pPr>
            <a:lvl8pPr marL="2057297" indent="0">
              <a:buNone/>
              <a:defRPr sz="1028" b="1"/>
            </a:lvl8pPr>
            <a:lvl9pPr marL="2351197" indent="0">
              <a:buNone/>
              <a:defRPr sz="1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18" y="13919200"/>
            <a:ext cx="14550120" cy="25287515"/>
          </a:xfrm>
        </p:spPr>
        <p:txBody>
          <a:bodyPr/>
          <a:lstStyle>
            <a:defPPr>
              <a:defRPr kern="1200"/>
            </a:defPPr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8"/>
            </a:lvl4pPr>
            <a:lvl5pPr>
              <a:defRPr sz="1028"/>
            </a:lvl5pPr>
            <a:lvl6pPr>
              <a:defRPr sz="1028"/>
            </a:lvl6pPr>
            <a:lvl7pPr>
              <a:defRPr sz="1028"/>
            </a:lvl7pPr>
            <a:lvl8pPr>
              <a:defRPr sz="1028"/>
            </a:lvl8pPr>
            <a:lvl9pPr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78D30F0-36CE-423B-87E3-3336EA73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13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3C68488-87DD-4EF1-ADE4-C23BB20DA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42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04324FF-B463-45BE-A8A2-637C431B8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753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1747159"/>
            <a:ext cx="10829926" cy="7436756"/>
          </a:xfrm>
        </p:spPr>
        <p:txBody>
          <a:bodyPr anchor="b"/>
          <a:lstStyle>
            <a:defPPr>
              <a:defRPr kern="1200"/>
            </a:defPPr>
            <a:lvl1pPr algn="l">
              <a:defRPr sz="12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636" y="1747159"/>
            <a:ext cx="18402300" cy="37459555"/>
          </a:xfrm>
        </p:spPr>
        <p:txBody>
          <a:bodyPr/>
          <a:lstStyle>
            <a:defPPr>
              <a:defRPr kern="1200"/>
            </a:defPPr>
            <a:lvl1pPr>
              <a:defRPr sz="2057"/>
            </a:lvl1pPr>
            <a:lvl2pPr>
              <a:defRPr sz="1800"/>
            </a:lvl2pPr>
            <a:lvl3pPr>
              <a:defRPr sz="1543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65" y="9183915"/>
            <a:ext cx="10829926" cy="300228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00"/>
            </a:lvl1pPr>
            <a:lvl2pPr marL="293900" indent="0">
              <a:buNone/>
              <a:defRPr sz="772"/>
            </a:lvl2pPr>
            <a:lvl3pPr marL="587799" indent="0">
              <a:buNone/>
              <a:defRPr sz="643"/>
            </a:lvl3pPr>
            <a:lvl4pPr marL="881699" indent="0">
              <a:buNone/>
              <a:defRPr sz="578"/>
            </a:lvl4pPr>
            <a:lvl5pPr marL="1175598" indent="0">
              <a:buNone/>
              <a:defRPr sz="578"/>
            </a:lvl5pPr>
            <a:lvl6pPr marL="1469498" indent="0">
              <a:buNone/>
              <a:defRPr sz="578"/>
            </a:lvl6pPr>
            <a:lvl7pPr marL="1763398" indent="0">
              <a:buNone/>
              <a:defRPr sz="578"/>
            </a:lvl7pPr>
            <a:lvl8pPr marL="2057297" indent="0">
              <a:buNone/>
              <a:defRPr sz="578"/>
            </a:lvl8pPr>
            <a:lvl9pPr marL="2351197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69AF8B2-148F-4F0B-8BF4-12161EC2D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203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08" y="30723114"/>
            <a:ext cx="19750768" cy="3628572"/>
          </a:xfrm>
        </p:spPr>
        <p:txBody>
          <a:bodyPr anchor="b"/>
          <a:lstStyle>
            <a:defPPr>
              <a:defRPr kern="1200"/>
            </a:defPPr>
            <a:lvl1pPr algn="l">
              <a:defRPr sz="128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08" y="3922487"/>
            <a:ext cx="19750768" cy="2633435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057"/>
            </a:lvl1pPr>
            <a:lvl2pPr marL="293900" indent="0">
              <a:buNone/>
              <a:defRPr sz="1800"/>
            </a:lvl2pPr>
            <a:lvl3pPr marL="587799" indent="0">
              <a:buNone/>
              <a:defRPr sz="1543"/>
            </a:lvl3pPr>
            <a:lvl4pPr marL="881699" indent="0">
              <a:buNone/>
              <a:defRPr sz="1286"/>
            </a:lvl4pPr>
            <a:lvl5pPr marL="1175598" indent="0">
              <a:buNone/>
              <a:defRPr sz="1286"/>
            </a:lvl5pPr>
            <a:lvl6pPr marL="1469498" indent="0">
              <a:buNone/>
              <a:defRPr sz="1286"/>
            </a:lvl6pPr>
            <a:lvl7pPr marL="1763398" indent="0">
              <a:buNone/>
              <a:defRPr sz="1286"/>
            </a:lvl7pPr>
            <a:lvl8pPr marL="2057297" indent="0">
              <a:buNone/>
              <a:defRPr sz="1286"/>
            </a:lvl8pPr>
            <a:lvl9pPr marL="2351197" indent="0">
              <a:buNone/>
              <a:defRPr sz="128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08" y="34351686"/>
            <a:ext cx="19750768" cy="515075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00"/>
            </a:lvl1pPr>
            <a:lvl2pPr marL="293900" indent="0">
              <a:buNone/>
              <a:defRPr sz="772"/>
            </a:lvl2pPr>
            <a:lvl3pPr marL="587799" indent="0">
              <a:buNone/>
              <a:defRPr sz="643"/>
            </a:lvl3pPr>
            <a:lvl4pPr marL="881699" indent="0">
              <a:buNone/>
              <a:defRPr sz="578"/>
            </a:lvl4pPr>
            <a:lvl5pPr marL="1175598" indent="0">
              <a:buNone/>
              <a:defRPr sz="578"/>
            </a:lvl5pPr>
            <a:lvl6pPr marL="1469498" indent="0">
              <a:buNone/>
              <a:defRPr sz="578"/>
            </a:lvl6pPr>
            <a:lvl7pPr marL="1763398" indent="0">
              <a:buNone/>
              <a:defRPr sz="578"/>
            </a:lvl7pPr>
            <a:lvl8pPr marL="2057297" indent="0">
              <a:buNone/>
              <a:defRPr sz="578"/>
            </a:lvl8pPr>
            <a:lvl9pPr marL="2351197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94B4100-3FB4-4EE7-9A6A-3BB0409A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465" y="1759857"/>
            <a:ext cx="29626833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465" y="10243457"/>
            <a:ext cx="29626833" cy="2896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465" y="39970528"/>
            <a:ext cx="768123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665" y="39970528"/>
            <a:ext cx="1042443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065" y="39970528"/>
            <a:ext cx="768123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023696">
              <a:defRPr sz="4628" smtClean="0">
                <a:latin typeface="Arial" pitchFamily="34" charset="0"/>
              </a:defRPr>
            </a:lvl1pPr>
          </a:lstStyle>
          <a:p>
            <a:pPr>
              <a:defRPr/>
            </a:pPr>
            <a:fld id="{0B35A14E-1105-4CD0-847A-A3FB94D0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2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074400" y="21945600"/>
            <a:ext cx="14274800" cy="3937000"/>
          </a:xfrm>
          <a:prstGeom prst="rect">
            <a:avLst/>
          </a:prstGeom>
        </p:spPr>
      </p:pic>
      <p:pic>
        <p:nvPicPr>
          <p:cNvPr id="2053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29718000" y="21945600"/>
            <a:ext cx="14274800" cy="3937000"/>
          </a:xfrm>
          <a:prstGeom prst="rect">
            <a:avLst/>
          </a:prstGeom>
        </p:spPr>
      </p:pic>
      <p:pic>
        <p:nvPicPr>
          <p:cNvPr id="2054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1460500" y="44399200"/>
            <a:ext cx="29997400" cy="1447800"/>
          </a:xfrm>
          <a:prstGeom prst="rect">
            <a:avLst/>
          </a:prstGeom>
        </p:spPr>
      </p:pic>
      <p:sp>
        <p:nvSpPr>
          <p:cNvPr id="2055" name="New shape" title=""/>
          <p:cNvSpPr/>
          <p:nvPr/>
        </p:nvSpPr>
        <p:spPr>
          <a:xfrm>
            <a:off x="1460500" y="449707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introspectiveporpoise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+mj-lt"/>
          <a:ea typeface="+mj-ea"/>
          <a:cs typeface="+mj-cs"/>
        </a:defRPr>
      </a:lvl1pPr>
      <a:lvl2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2pPr>
      <a:lvl3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3pPr>
      <a:lvl4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4pPr>
      <a:lvl5pPr algn="ctr" defTabSz="3023696" rtl="0" eaLnBrk="0" fontAlgn="base" hangingPunct="0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5pPr>
      <a:lvl6pPr marL="293900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6pPr>
      <a:lvl7pPr marL="587799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7pPr>
      <a:lvl8pPr marL="881699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8pPr>
      <a:lvl9pPr marL="1175598" algn="ctr" defTabSz="3023696" rtl="0" fontAlgn="base">
        <a:spcBef>
          <a:spcPct val="0"/>
        </a:spcBef>
        <a:spcAft>
          <a:spcPct val="0"/>
        </a:spcAft>
        <a:defRPr sz="14592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134779" indent="-1134779" algn="l" defTabSz="3023696" rtl="0" eaLnBrk="0" fontAlgn="base" hangingPunct="0">
        <a:spcBef>
          <a:spcPct val="20000"/>
        </a:spcBef>
        <a:spcAft>
          <a:spcPct val="0"/>
        </a:spcAft>
        <a:buChar char="•"/>
        <a:defRPr sz="10607">
          <a:solidFill>
            <a:schemeClr val="tx1"/>
          </a:solidFill>
          <a:latin typeface="+mn-lt"/>
          <a:ea typeface="+mn-ea"/>
          <a:cs typeface="+mn-cs"/>
        </a:defRPr>
      </a:lvl1pPr>
      <a:lvl2pPr marL="2457327" indent="-945990" algn="l" defTabSz="3023696" rtl="0" eaLnBrk="0" fontAlgn="base" hangingPunct="0">
        <a:spcBef>
          <a:spcPct val="20000"/>
        </a:spcBef>
        <a:spcAft>
          <a:spcPct val="0"/>
        </a:spcAft>
        <a:buChar char="–"/>
        <a:defRPr sz="9257">
          <a:solidFill>
            <a:schemeClr val="tx1"/>
          </a:solidFill>
          <a:latin typeface="+mn-lt"/>
        </a:defRPr>
      </a:lvl2pPr>
      <a:lvl3pPr marL="3779876" indent="-756179" algn="l" defTabSz="3023696" rtl="0" eaLnBrk="0" fontAlgn="base" hangingPunct="0">
        <a:spcBef>
          <a:spcPct val="20000"/>
        </a:spcBef>
        <a:spcAft>
          <a:spcPct val="0"/>
        </a:spcAft>
        <a:buChar char="•"/>
        <a:defRPr sz="7907">
          <a:solidFill>
            <a:schemeClr val="tx1"/>
          </a:solidFill>
          <a:latin typeface="+mn-lt"/>
        </a:defRPr>
      </a:lvl3pPr>
      <a:lvl4pPr marL="5290193" indent="-756179" algn="l" defTabSz="3023696" rtl="0" eaLnBrk="0" fontAlgn="base" hangingPunct="0">
        <a:spcBef>
          <a:spcPct val="20000"/>
        </a:spcBef>
        <a:spcAft>
          <a:spcPct val="0"/>
        </a:spcAft>
        <a:buChar char="–"/>
        <a:defRPr sz="6686">
          <a:solidFill>
            <a:schemeClr val="tx1"/>
          </a:solidFill>
          <a:latin typeface="+mn-lt"/>
        </a:defRPr>
      </a:lvl4pPr>
      <a:lvl5pPr marL="6801531" indent="-755159" algn="l" defTabSz="3023696" rtl="0" eaLnBrk="0" fontAlgn="base" hangingPunct="0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5pPr>
      <a:lvl6pPr marL="7095431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6pPr>
      <a:lvl7pPr marL="7389330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7pPr>
      <a:lvl8pPr marL="7683230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8pPr>
      <a:lvl9pPr marL="7977129" indent="-755159" algn="l" defTabSz="3023696" rtl="0" fontAlgn="base">
        <a:spcBef>
          <a:spcPct val="20000"/>
        </a:spcBef>
        <a:spcAft>
          <a:spcPct val="0"/>
        </a:spcAft>
        <a:buChar char="»"/>
        <a:defRPr sz="668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3900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7799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81699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94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63398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7297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51197" algn="l" defTabSz="587799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ABEB7D-7EC3-464A-9B2A-6F756213FB59}"/>
              </a:ext>
            </a:extLst>
          </p:cNvPr>
          <p:cNvSpPr/>
          <p:nvPr/>
        </p:nvSpPr>
        <p:spPr bwMode="auto">
          <a:xfrm>
            <a:off x="553065" y="562897"/>
            <a:ext cx="31723781" cy="4734896"/>
          </a:xfrm>
          <a:prstGeom prst="roundRect">
            <a:avLst/>
          </a:prstGeom>
          <a:solidFill>
            <a:srgbClr val="A0BE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000">
              <a:latin typeface="Arial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68E529-8A16-411A-BDAA-E2A35F304B7D}"/>
              </a:ext>
            </a:extLst>
          </p:cNvPr>
          <p:cNvSpPr txBox="1"/>
          <p:nvPr/>
        </p:nvSpPr>
        <p:spPr>
          <a:xfrm>
            <a:off x="2743200" y="1037057"/>
            <a:ext cx="27432000" cy="2203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Montserrat Semi Bold" panose="00000700000000000000" pitchFamily="50" charset="0"/>
              </a:rPr>
              <a:t>This Scientific Poster Template Is Provided By PosterNerd</a:t>
            </a:r>
            <a:endParaRPr lang="en-US" sz="6400">
              <a:solidFill>
                <a:schemeClr val="bg1"/>
              </a:solidFill>
              <a:latin typeface="Montserrat Semi Bold" panose="00000700000000000000" pitchFamily="50" charset="0"/>
            </a:endParaRP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Montserrat Semi Bold" panose="00000700000000000000" pitchFamily="50" charset="0"/>
              </a:rPr>
              <a:t>Enter A Title And Add Logos To Your Poster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A1A3D7F-B117-4409-BE6B-6787C15E6108}"/>
              </a:ext>
            </a:extLst>
          </p:cNvPr>
          <p:cNvSpPr txBox="1"/>
          <p:nvPr/>
        </p:nvSpPr>
        <p:spPr>
          <a:xfrm>
            <a:off x="2743200" y="3438206"/>
            <a:ext cx="27432000" cy="142192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5" name="AutoShape 85">
            <a:extLst>
              <a:ext uri="{FF2B5EF4-FFF2-40B4-BE49-F238E27FC236}">
                <a16:creationId xmlns:a16="http://schemas.microsoft.com/office/drawing/2014/main" id="{61A3DEB9-5A27-42F6-84CA-1D8F177CDA34}"/>
              </a:ext>
            </a:extLst>
          </p:cNvPr>
          <p:cNvSpPr>
            <a:spLocks noChangeArrowheads="1"/>
          </p:cNvSpPr>
          <p:nvPr/>
        </p:nvSpPr>
        <p:spPr bwMode="auto">
          <a:xfrm rot="5983620" flipH="1">
            <a:off x="24846837" y="17590822"/>
            <a:ext cx="10202547" cy="455354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4" name="AutoShape 85">
            <a:extLst>
              <a:ext uri="{FF2B5EF4-FFF2-40B4-BE49-F238E27FC236}">
                <a16:creationId xmlns:a16="http://schemas.microsoft.com/office/drawing/2014/main" id="{AD04BB7C-9DE4-4771-B47D-97D10F45C0EE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8269889" y="35786826"/>
            <a:ext cx="9394989" cy="5323072"/>
          </a:xfrm>
          <a:prstGeom prst="curvedDownArrow">
            <a:avLst>
              <a:gd name="adj1" fmla="val 14649"/>
              <a:gd name="adj2" fmla="val 50119"/>
              <a:gd name="adj3" fmla="val 32130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3" name="AutoShape 85">
            <a:extLst>
              <a:ext uri="{FF2B5EF4-FFF2-40B4-BE49-F238E27FC236}">
                <a16:creationId xmlns:a16="http://schemas.microsoft.com/office/drawing/2014/main" id="{6DF993F1-D25C-4D36-A533-F8852256489F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1573852" y="35050679"/>
            <a:ext cx="10415388" cy="4672785"/>
          </a:xfrm>
          <a:prstGeom prst="curvedDownArrow">
            <a:avLst>
              <a:gd name="adj1" fmla="val 22694"/>
              <a:gd name="adj2" fmla="val 65914"/>
              <a:gd name="adj3" fmla="val 45838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037" name="AutoShape 85"/>
          <p:cNvSpPr>
            <a:spLocks noChangeArrowheads="1"/>
          </p:cNvSpPr>
          <p:nvPr/>
        </p:nvSpPr>
        <p:spPr bwMode="auto">
          <a:xfrm rot="18617701" flipH="1">
            <a:off x="-1249240" y="13477642"/>
            <a:ext cx="11168286" cy="472376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27902F-6CAA-4EB4-AAC2-DBF9D53CB75B}"/>
              </a:ext>
            </a:extLst>
          </p:cNvPr>
          <p:cNvGrpSpPr/>
          <p:nvPr/>
        </p:nvGrpSpPr>
        <p:grpSpPr>
          <a:xfrm>
            <a:off x="641555" y="6134100"/>
            <a:ext cx="31778879" cy="36801701"/>
            <a:chOff x="855406" y="6602876"/>
            <a:chExt cx="42371838" cy="256743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4679D65-B39E-44D7-B4E2-4F0BCB00CA3B}"/>
                </a:ext>
              </a:extLst>
            </p:cNvPr>
            <p:cNvGrpSpPr/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19" name="Oval 81">
                <a:extLst>
                  <a:ext uri="{FF2B5EF4-FFF2-40B4-BE49-F238E27FC236}">
                    <a16:creationId xmlns:a16="http://schemas.microsoft.com/office/drawing/2014/main" id="{2EC6D8E5-5614-4C42-9EF8-431031F97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0" name="Oval 81">
                <a:extLst>
                  <a:ext uri="{FF2B5EF4-FFF2-40B4-BE49-F238E27FC236}">
                    <a16:creationId xmlns:a16="http://schemas.microsoft.com/office/drawing/2014/main" id="{7FF6EDBD-F39C-478E-993E-525A4A962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1AAA1B8-4F09-403A-B9C3-8500D63F3BAF}"/>
                </a:ext>
              </a:extLst>
            </p:cNvPr>
            <p:cNvGrpSpPr/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20" name="Oval 81">
                <a:extLst>
                  <a:ext uri="{FF2B5EF4-FFF2-40B4-BE49-F238E27FC236}">
                    <a16:creationId xmlns:a16="http://schemas.microsoft.com/office/drawing/2014/main" id="{3EA82CEC-343B-4E42-8C20-3EEA245E4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2" name="Oval 81">
                <a:extLst>
                  <a:ext uri="{FF2B5EF4-FFF2-40B4-BE49-F238E27FC236}">
                    <a16:creationId xmlns:a16="http://schemas.microsoft.com/office/drawing/2014/main" id="{39B92F31-F8F0-4EA9-AC1B-59A0E372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FFD913D-4762-4A29-95EB-28FCAA4E0488}"/>
                </a:ext>
              </a:extLst>
            </p:cNvPr>
            <p:cNvGrpSpPr/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21" name="Oval 81">
                <a:extLst>
                  <a:ext uri="{FF2B5EF4-FFF2-40B4-BE49-F238E27FC236}">
                    <a16:creationId xmlns:a16="http://schemas.microsoft.com/office/drawing/2014/main" id="{26B44134-232C-4D96-A04A-7A9E2A5BB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1" name="Oval 81">
                <a:extLst>
                  <a:ext uri="{FF2B5EF4-FFF2-40B4-BE49-F238E27FC236}">
                    <a16:creationId xmlns:a16="http://schemas.microsoft.com/office/drawing/2014/main" id="{729CCB52-B6FC-406C-96EC-9F317F510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4CDBF1-AAD8-470F-B784-2B55E444EAAD}"/>
                </a:ext>
              </a:extLst>
            </p:cNvPr>
            <p:cNvGrpSpPr/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22" name="Oval 81">
                <a:extLst>
                  <a:ext uri="{FF2B5EF4-FFF2-40B4-BE49-F238E27FC236}">
                    <a16:creationId xmlns:a16="http://schemas.microsoft.com/office/drawing/2014/main" id="{A4D8AB75-B6FB-4E7B-8E4F-F4853EC6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1043" name="Oval 81"/>
              <p:cNvSpPr>
                <a:spLocks noChangeArrowheads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CBCD27-41A2-4BD7-9C9E-E6879B9811F7}"/>
                </a:ext>
              </a:extLst>
            </p:cNvPr>
            <p:cNvGrpSpPr/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23" name="Oval 81">
                <a:extLst>
                  <a:ext uri="{FF2B5EF4-FFF2-40B4-BE49-F238E27FC236}">
                    <a16:creationId xmlns:a16="http://schemas.microsoft.com/office/drawing/2014/main" id="{418FCC2E-AFFC-4381-8008-5F3BAA92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  <p:sp>
            <p:nvSpPr>
              <p:cNvPr id="43" name="Oval 81">
                <a:extLst>
                  <a:ext uri="{FF2B5EF4-FFF2-40B4-BE49-F238E27FC236}">
                    <a16:creationId xmlns:a16="http://schemas.microsoft.com/office/drawing/2014/main" id="{24CEA4CA-BE3C-4DE5-AA72-8DB5C684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571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6F5F059-7763-40EC-9D33-F41BF62183BF}"/>
              </a:ext>
            </a:extLst>
          </p:cNvPr>
          <p:cNvSpPr txBox="1"/>
          <p:nvPr/>
        </p:nvSpPr>
        <p:spPr>
          <a:xfrm>
            <a:off x="7362083" y="8047465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BCC94-5A48-49CD-AE0B-3BABC264569C}"/>
              </a:ext>
            </a:extLst>
          </p:cNvPr>
          <p:cNvSpPr txBox="1"/>
          <p:nvPr/>
        </p:nvSpPr>
        <p:spPr>
          <a:xfrm>
            <a:off x="6405333" y="8743559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CC18A6-93EE-4FA9-999D-18129CE32977}"/>
              </a:ext>
            </a:extLst>
          </p:cNvPr>
          <p:cNvSpPr txBox="1"/>
          <p:nvPr/>
        </p:nvSpPr>
        <p:spPr>
          <a:xfrm>
            <a:off x="3164584" y="22504008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Materials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25C99-FCA8-4771-8146-756030D2120A}"/>
              </a:ext>
            </a:extLst>
          </p:cNvPr>
          <p:cNvSpPr txBox="1"/>
          <p:nvPr/>
        </p:nvSpPr>
        <p:spPr>
          <a:xfrm>
            <a:off x="2186083" y="23200102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ADF2F8-88AE-4788-9006-52AF3010800A}"/>
              </a:ext>
            </a:extLst>
          </p:cNvPr>
          <p:cNvSpPr txBox="1"/>
          <p:nvPr/>
        </p:nvSpPr>
        <p:spPr>
          <a:xfrm>
            <a:off x="13362039" y="30285965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Methodology</a:t>
            </a:r>
            <a:endParaRPr lang="en-US" sz="3600" b="1">
              <a:solidFill>
                <a:srgbClr val="5D8FA1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67034A-39FB-448D-A8E6-A895FA29A735}"/>
              </a:ext>
            </a:extLst>
          </p:cNvPr>
          <p:cNvSpPr txBox="1"/>
          <p:nvPr/>
        </p:nvSpPr>
        <p:spPr>
          <a:xfrm>
            <a:off x="12383538" y="30982059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6E7DEF-3AC4-42E1-A1EB-D1CE420D375D}"/>
              </a:ext>
            </a:extLst>
          </p:cNvPr>
          <p:cNvSpPr txBox="1"/>
          <p:nvPr/>
        </p:nvSpPr>
        <p:spPr>
          <a:xfrm>
            <a:off x="23559494" y="22504008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2042E6-00F7-423A-A497-851DD656951C}"/>
              </a:ext>
            </a:extLst>
          </p:cNvPr>
          <p:cNvSpPr txBox="1"/>
          <p:nvPr/>
        </p:nvSpPr>
        <p:spPr>
          <a:xfrm>
            <a:off x="22580994" y="23200102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567200-FD6C-4913-BFAA-BA65AC0A65F4}"/>
              </a:ext>
            </a:extLst>
          </p:cNvPr>
          <p:cNvSpPr txBox="1"/>
          <p:nvPr/>
        </p:nvSpPr>
        <p:spPr>
          <a:xfrm>
            <a:off x="19248389" y="8047465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5D8FA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53E027-9019-43FF-976D-E742F6876784}"/>
              </a:ext>
            </a:extLst>
          </p:cNvPr>
          <p:cNvSpPr txBox="1"/>
          <p:nvPr/>
        </p:nvSpPr>
        <p:spPr>
          <a:xfrm>
            <a:off x="18269889" y="8743559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pic>
        <p:nvPicPr>
          <p:cNvPr id="1044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235700" y="147320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introspectiveporpoise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14</Paragraphs>
  <Slides>1</Slides>
  <Notes>1</Notes>
  <TotalTime>244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Franklin Gothic Heavy</vt:lpstr>
      <vt:lpstr>Montserrat Semi Bold</vt:lpstr>
      <vt:lpstr>Domine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45</cp:revision>
  <dcterms:modified xsi:type="dcterms:W3CDTF">2024-02-07T19:28:53Z</dcterms:modified>
  <dc:subject>Template For Scientific Poster Presentation</dc:subject>
</cp:coreProperties>
</file>