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fntdata" ContentType="application/x-fontdata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22.4-->
<p:presentation xmlns:r="http://schemas.openxmlformats.org/officeDocument/2006/relationships" xmlns:a="http://schemas.openxmlformats.org/drawingml/2006/main" xmlns:p="http://schemas.openxmlformats.org/presentationml/2006/main" embedTrueTypeFonts="1">
  <p:sldMasterIdLst>
    <p:sldMasterId id="2147484260" r:id="rId1"/>
  </p:sldMasterIdLst>
  <p:handoutMasterIdLst>
    <p:handoutMasterId r:id="rId2"/>
  </p:handoutMasterIdLst>
  <p:sldIdLst>
    <p:sldId id="256" r:id="rId3"/>
  </p:sldIdLst>
  <p:sldSz cx="43891200" cy="21945600"/>
  <p:notesSz cx="7010400" cy="9271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MS PGothic" panose="020B0600070205080204" pitchFamily="34" charset="-128"/>
      <p:regular r:id="rId9"/>
    </p:embeddedFont>
    <p:embeddedFont>
      <p:font typeface="Quattrocento" panose="02020502030000000404" pitchFamily="18" charset="0"/>
      <p:regular r:id="rId10"/>
      <p:bold r:id="rId11"/>
    </p:embeddedFont>
    <p:embeddedFont>
      <p:font typeface="Quattrocento Sans" panose="020B0502050000020003" pitchFamily="34" charset="0"/>
      <p:regular r:id="rId12"/>
    </p:embeddedFont>
  </p:embeddedFontLst>
  <p:custDataLst>
    <p:tags r:id="rId4"/>
  </p:custDataLst>
  <p:defaultTextStyle>
    <a:defPPr>
      <a:defRPr lang="en-US"/>
    </a:defPPr>
    <a:lvl1pPr marL="0" algn="l" defTabSz="3756396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1pPr>
    <a:lvl2pPr marL="1878198" algn="l" defTabSz="3756396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2pPr>
    <a:lvl3pPr marL="3756396" algn="l" defTabSz="3756396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3pPr>
    <a:lvl4pPr marL="5634594" algn="l" defTabSz="3756396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4pPr>
    <a:lvl5pPr marL="7512797" algn="l" defTabSz="3756396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5pPr>
    <a:lvl6pPr marL="9390995" algn="l" defTabSz="3756396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6pPr>
    <a:lvl7pPr marL="11269197" algn="l" defTabSz="3756396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7pPr>
    <a:lvl8pPr marL="13147394" algn="l" defTabSz="3756396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8pPr>
    <a:lvl9pPr marL="15025593" algn="l" defTabSz="3756396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912" userDrawn="1">
          <p15:clr>
            <a:srgbClr val="A4A3A4"/>
          </p15:clr>
        </p15:guide>
        <p15:guide id="2" pos="1382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7785" autoAdjust="0"/>
    <p:restoredTop sz="94710" autoAdjust="0"/>
  </p:normalViewPr>
  <p:slideViewPr>
    <p:cSldViewPr>
      <p:cViewPr>
        <p:scale>
          <a:sx n="33" d="100"/>
          <a:sy n="33" d="100"/>
        </p:scale>
        <p:origin x="389" y="547"/>
      </p:cViewPr>
      <p:guideLst>
        <p:guide orient="horz" pos="6912"/>
        <p:guide pos="138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font" Target="fonts/font6.fntdata" /><Relationship Id="rId11" Type="http://schemas.openxmlformats.org/officeDocument/2006/relationships/font" Target="fonts/font7.fntdata" /><Relationship Id="rId12" Type="http://schemas.openxmlformats.org/officeDocument/2006/relationships/font" Target="fonts/font8.fntdata" /><Relationship Id="rId13" Type="http://schemas.openxmlformats.org/officeDocument/2006/relationships/presProps" Target="presProps.xml" /><Relationship Id="rId14" Type="http://schemas.openxmlformats.org/officeDocument/2006/relationships/viewProps" Target="viewProps.xml" /><Relationship Id="rId15" Type="http://schemas.openxmlformats.org/officeDocument/2006/relationships/theme" Target="theme/theme1.xml" /><Relationship Id="rId16" Type="http://schemas.openxmlformats.org/officeDocument/2006/relationships/tableStyles" Target="tableStyles.xml" /><Relationship Id="rId2" Type="http://schemas.openxmlformats.org/officeDocument/2006/relationships/handoutMaster" Target="handoutMasters/handoutMaster1.xml" /><Relationship Id="rId3" Type="http://schemas.openxmlformats.org/officeDocument/2006/relationships/slide" Target="slides/slide1.xml" /><Relationship Id="rId4" Type="http://schemas.openxmlformats.org/officeDocument/2006/relationships/tags" Target="tags/tag1.xml" /><Relationship Id="rId5" Type="http://schemas.openxmlformats.org/officeDocument/2006/relationships/font" Target="fonts/font1.fntdata" /><Relationship Id="rId6" Type="http://schemas.openxmlformats.org/officeDocument/2006/relationships/font" Target="fonts/font2.fntdata" /><Relationship Id="rId7" Type="http://schemas.openxmlformats.org/officeDocument/2006/relationships/font" Target="fonts/font3.fntdata" /><Relationship Id="rId8" Type="http://schemas.openxmlformats.org/officeDocument/2006/relationships/font" Target="fonts/font4.fntdata" /><Relationship Id="rId9" Type="http://schemas.openxmlformats.org/officeDocument/2006/relationships/font" Target="fonts/font5.fntdata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3550"/>
          </a:xfrm>
          <a:prstGeom prst="rect">
            <a:avLst/>
          </a:prstGeom>
        </p:spPr>
        <p:txBody>
          <a:bodyPr vert="horz" lIns="93031" tIns="46516" rIns="93031" bIns="46516" rtlCol="0"/>
          <a:lstStyle>
            <a:defPPr>
              <a:defRPr kern="1200"/>
            </a:defPPr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3550"/>
          </a:xfrm>
          <a:prstGeom prst="rect">
            <a:avLst/>
          </a:prstGeom>
        </p:spPr>
        <p:txBody>
          <a:bodyPr vert="horz" lIns="93031" tIns="46516" rIns="93031" bIns="46516" rtlCol="0"/>
          <a:lstStyle>
            <a:defPPr>
              <a:defRPr kern="1200"/>
            </a:defPPr>
            <a:lvl1pPr algn="r">
              <a:defRPr sz="1200"/>
            </a:lvl1pPr>
          </a:lstStyle>
          <a:p>
            <a:fld id="{302F586B-0015-43FB-918D-31E1A09780E3}" type="datetimeFigureOut">
              <a:rPr lang="en-US" smtClean="0"/>
              <a:t>9/11/18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05841"/>
            <a:ext cx="3037840" cy="463550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defPPr>
              <a:defRPr kern="1200"/>
            </a:defPPr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05841"/>
            <a:ext cx="3037840" cy="463550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defPPr>
              <a:defRPr kern="1200"/>
            </a:defPPr>
            <a:lvl1pPr algn="r">
              <a:defRPr sz="1200"/>
            </a:lvl1pPr>
          </a:lstStyle>
          <a:p>
            <a:fld id="{5F29C2D4-4424-41A2-A90C-29D31B733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5133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2569557311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defPPr>
              <a:defRPr kern="1200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</a:lstStyle>
          <a:p>
            <a:fld id="{1D3EE5B7-680E-44FF-962F-3113FAB5030E}" type="datetimeFigureOut">
              <a:rPr lang="en-US" smtClean="0"/>
              <a:t>9/11/18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</a:lstStyle>
          <a:p>
            <a:fld id="{E7FB6C12-88B7-467E-AE43-45481E628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524836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821121" y="878843"/>
            <a:ext cx="9875520" cy="18724880"/>
          </a:xfrm>
        </p:spPr>
        <p:txBody>
          <a:bodyPr vert="eaVert"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4561" y="878843"/>
            <a:ext cx="28895039" cy="18724880"/>
          </a:xfrm>
        </p:spPr>
        <p:txBody>
          <a:bodyPr vert="eaVert"/>
          <a:lstStyle>
            <a:defPPr>
              <a:defRPr kern="1200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</a:lstStyle>
          <a:p>
            <a:fld id="{1D3EE5B7-680E-44FF-962F-3113FAB5030E}" type="datetimeFigureOut">
              <a:rPr lang="en-US" smtClean="0"/>
              <a:t>9/11/18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</a:lstStyle>
          <a:p>
            <a:fld id="{E7FB6C12-88B7-467E-AE43-45481E628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872284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defPPr>
              <a:defRPr kern="1200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</a:lstStyle>
          <a:p>
            <a:fld id="{1D3EE5B7-680E-44FF-962F-3113FAB5030E}" type="datetimeFigureOut">
              <a:rPr lang="en-US" smtClean="0"/>
              <a:t>9/11/18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</a:lstStyle>
          <a:p>
            <a:fld id="{E7FB6C12-88B7-467E-AE43-45481E628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312520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3" y="14102085"/>
            <a:ext cx="37307521" cy="4358640"/>
          </a:xfrm>
        </p:spPr>
        <p:txBody>
          <a:bodyPr anchor="t"/>
          <a:lstStyle>
            <a:defPPr>
              <a:defRPr kern="1200"/>
            </a:defPPr>
            <a:lvl1pPr algn="l">
              <a:defRPr sz="11001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3" y="9301483"/>
            <a:ext cx="37307521" cy="4800598"/>
          </a:xfrm>
        </p:spPr>
        <p:txBody>
          <a:bodyPr anchor="b"/>
          <a:lstStyle>
            <a:defPPr>
              <a:defRPr kern="1200"/>
            </a:defPPr>
            <a:lvl1pPr marL="0" indent="0">
              <a:buNone/>
              <a:defRPr sz="5467">
                <a:solidFill>
                  <a:schemeClr val="tx1">
                    <a:tint val="75000"/>
                  </a:schemeClr>
                </a:solidFill>
              </a:defRPr>
            </a:lvl1pPr>
            <a:lvl2pPr marL="1253758" indent="0">
              <a:buNone/>
              <a:defRPr sz="4934">
                <a:solidFill>
                  <a:schemeClr val="tx1">
                    <a:tint val="75000"/>
                  </a:schemeClr>
                </a:solidFill>
              </a:defRPr>
            </a:lvl2pPr>
            <a:lvl3pPr marL="2507516" indent="0"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3pPr>
            <a:lvl4pPr marL="3761275" indent="0">
              <a:buNone/>
              <a:defRPr sz="3867">
                <a:solidFill>
                  <a:schemeClr val="tx1">
                    <a:tint val="75000"/>
                  </a:schemeClr>
                </a:solidFill>
              </a:defRPr>
            </a:lvl4pPr>
            <a:lvl5pPr marL="5015033" indent="0">
              <a:buNone/>
              <a:defRPr sz="3867">
                <a:solidFill>
                  <a:schemeClr val="tx1">
                    <a:tint val="75000"/>
                  </a:schemeClr>
                </a:solidFill>
              </a:defRPr>
            </a:lvl5pPr>
            <a:lvl6pPr marL="6268791" indent="0">
              <a:buNone/>
              <a:defRPr sz="3867">
                <a:solidFill>
                  <a:schemeClr val="tx1">
                    <a:tint val="75000"/>
                  </a:schemeClr>
                </a:solidFill>
              </a:defRPr>
            </a:lvl6pPr>
            <a:lvl7pPr marL="7522549" indent="0">
              <a:buNone/>
              <a:defRPr sz="3867">
                <a:solidFill>
                  <a:schemeClr val="tx1">
                    <a:tint val="75000"/>
                  </a:schemeClr>
                </a:solidFill>
              </a:defRPr>
            </a:lvl7pPr>
            <a:lvl8pPr marL="8776307" indent="0">
              <a:buNone/>
              <a:defRPr sz="3867">
                <a:solidFill>
                  <a:schemeClr val="tx1">
                    <a:tint val="75000"/>
                  </a:schemeClr>
                </a:solidFill>
              </a:defRPr>
            </a:lvl8pPr>
            <a:lvl9pPr marL="10030065" indent="0">
              <a:buNone/>
              <a:defRPr sz="3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</a:lstStyle>
          <a:p>
            <a:fld id="{1D3EE5B7-680E-44FF-962F-3113FAB5030E}" type="datetimeFigureOut">
              <a:rPr lang="en-US" smtClean="0"/>
              <a:t>9/11/18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</a:lstStyle>
          <a:p>
            <a:fld id="{E7FB6C12-88B7-467E-AE43-45481E628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840672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94560" y="5120642"/>
            <a:ext cx="19385280" cy="14483082"/>
          </a:xfrm>
        </p:spPr>
        <p:txBody>
          <a:bodyPr/>
          <a:lstStyle>
            <a:defPPr>
              <a:defRPr kern="1200"/>
            </a:defPPr>
            <a:lvl1pPr>
              <a:defRPr sz="7667"/>
            </a:lvl1pPr>
            <a:lvl2pPr>
              <a:defRPr sz="6600"/>
            </a:lvl2pPr>
            <a:lvl3pPr>
              <a:defRPr sz="5467"/>
            </a:lvl3pPr>
            <a:lvl4pPr>
              <a:defRPr sz="4934"/>
            </a:lvl4pPr>
            <a:lvl5pPr>
              <a:defRPr sz="4934"/>
            </a:lvl5pPr>
            <a:lvl6pPr>
              <a:defRPr sz="4934"/>
            </a:lvl6pPr>
            <a:lvl7pPr>
              <a:defRPr sz="4934"/>
            </a:lvl7pPr>
            <a:lvl8pPr>
              <a:defRPr sz="4934"/>
            </a:lvl8pPr>
            <a:lvl9pPr>
              <a:defRPr sz="493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1361" y="5120642"/>
            <a:ext cx="19385280" cy="14483082"/>
          </a:xfrm>
        </p:spPr>
        <p:txBody>
          <a:bodyPr/>
          <a:lstStyle>
            <a:defPPr>
              <a:defRPr kern="1200"/>
            </a:defPPr>
            <a:lvl1pPr>
              <a:defRPr sz="7667"/>
            </a:lvl1pPr>
            <a:lvl2pPr>
              <a:defRPr sz="6600"/>
            </a:lvl2pPr>
            <a:lvl3pPr>
              <a:defRPr sz="5467"/>
            </a:lvl3pPr>
            <a:lvl4pPr>
              <a:defRPr sz="4934"/>
            </a:lvl4pPr>
            <a:lvl5pPr>
              <a:defRPr sz="4934"/>
            </a:lvl5pPr>
            <a:lvl6pPr>
              <a:defRPr sz="4934"/>
            </a:lvl6pPr>
            <a:lvl7pPr>
              <a:defRPr sz="4934"/>
            </a:lvl7pPr>
            <a:lvl8pPr>
              <a:defRPr sz="4934"/>
            </a:lvl8pPr>
            <a:lvl9pPr>
              <a:defRPr sz="493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</a:lstStyle>
          <a:p>
            <a:fld id="{1D3EE5B7-680E-44FF-962F-3113FAB5030E}" type="datetimeFigureOut">
              <a:rPr lang="en-US" smtClean="0"/>
              <a:t>9/11/18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</a:lstStyle>
          <a:p>
            <a:fld id="{E7FB6C12-88B7-467E-AE43-45481E628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327797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4912362"/>
            <a:ext cx="19392902" cy="2047238"/>
          </a:xfrm>
        </p:spPr>
        <p:txBody>
          <a:bodyPr anchor="b"/>
          <a:lstStyle>
            <a:defPPr>
              <a:defRPr kern="1200"/>
            </a:defPPr>
            <a:lvl1pPr marL="0" indent="0">
              <a:buNone/>
              <a:defRPr sz="6600" b="1"/>
            </a:lvl1pPr>
            <a:lvl2pPr marL="1253758" indent="0">
              <a:buNone/>
              <a:defRPr sz="5467" b="1"/>
            </a:lvl2pPr>
            <a:lvl3pPr marL="2507516" indent="0">
              <a:buNone/>
              <a:defRPr sz="4934" b="1"/>
            </a:lvl3pPr>
            <a:lvl4pPr marL="3761275" indent="0">
              <a:buNone/>
              <a:defRPr sz="4400" b="1"/>
            </a:lvl4pPr>
            <a:lvl5pPr marL="5015033" indent="0">
              <a:buNone/>
              <a:defRPr sz="4400" b="1"/>
            </a:lvl5pPr>
            <a:lvl6pPr marL="6268791" indent="0">
              <a:buNone/>
              <a:defRPr sz="4400" b="1"/>
            </a:lvl6pPr>
            <a:lvl7pPr marL="7522549" indent="0">
              <a:buNone/>
              <a:defRPr sz="4400" b="1"/>
            </a:lvl7pPr>
            <a:lvl8pPr marL="8776307" indent="0">
              <a:buNone/>
              <a:defRPr sz="4400" b="1"/>
            </a:lvl8pPr>
            <a:lvl9pPr marL="10030065" indent="0">
              <a:buNone/>
              <a:defRPr sz="4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560" y="6959600"/>
            <a:ext cx="19392902" cy="12644122"/>
          </a:xfrm>
        </p:spPr>
        <p:txBody>
          <a:bodyPr/>
          <a:lstStyle>
            <a:defPPr>
              <a:defRPr kern="1200"/>
            </a:defPPr>
            <a:lvl1pPr>
              <a:defRPr sz="6600"/>
            </a:lvl1pPr>
            <a:lvl2pPr>
              <a:defRPr sz="5467"/>
            </a:lvl2pPr>
            <a:lvl3pPr>
              <a:defRPr sz="4934"/>
            </a:lvl3pPr>
            <a:lvl4pPr>
              <a:defRPr sz="4400"/>
            </a:lvl4pPr>
            <a:lvl5pPr>
              <a:defRPr sz="4400"/>
            </a:lvl5pPr>
            <a:lvl6pPr>
              <a:defRPr sz="4400"/>
            </a:lvl6pPr>
            <a:lvl7pPr>
              <a:defRPr sz="4400"/>
            </a:lvl7pPr>
            <a:lvl8pPr>
              <a:defRPr sz="4400"/>
            </a:lvl8pPr>
            <a:lvl9pPr>
              <a:defRPr sz="4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121" y="4912362"/>
            <a:ext cx="19400520" cy="2047238"/>
          </a:xfrm>
        </p:spPr>
        <p:txBody>
          <a:bodyPr anchor="b"/>
          <a:lstStyle>
            <a:defPPr>
              <a:defRPr kern="1200"/>
            </a:defPPr>
            <a:lvl1pPr marL="0" indent="0">
              <a:buNone/>
              <a:defRPr sz="6600" b="1"/>
            </a:lvl1pPr>
            <a:lvl2pPr marL="1253758" indent="0">
              <a:buNone/>
              <a:defRPr sz="5467" b="1"/>
            </a:lvl2pPr>
            <a:lvl3pPr marL="2507516" indent="0">
              <a:buNone/>
              <a:defRPr sz="4934" b="1"/>
            </a:lvl3pPr>
            <a:lvl4pPr marL="3761275" indent="0">
              <a:buNone/>
              <a:defRPr sz="4400" b="1"/>
            </a:lvl4pPr>
            <a:lvl5pPr marL="5015033" indent="0">
              <a:buNone/>
              <a:defRPr sz="4400" b="1"/>
            </a:lvl5pPr>
            <a:lvl6pPr marL="6268791" indent="0">
              <a:buNone/>
              <a:defRPr sz="4400" b="1"/>
            </a:lvl6pPr>
            <a:lvl7pPr marL="7522549" indent="0">
              <a:buNone/>
              <a:defRPr sz="4400" b="1"/>
            </a:lvl7pPr>
            <a:lvl8pPr marL="8776307" indent="0">
              <a:buNone/>
              <a:defRPr sz="4400" b="1"/>
            </a:lvl8pPr>
            <a:lvl9pPr marL="10030065" indent="0">
              <a:buNone/>
              <a:defRPr sz="4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121" y="6959600"/>
            <a:ext cx="19400520" cy="12644122"/>
          </a:xfrm>
        </p:spPr>
        <p:txBody>
          <a:bodyPr/>
          <a:lstStyle>
            <a:defPPr>
              <a:defRPr kern="1200"/>
            </a:defPPr>
            <a:lvl1pPr>
              <a:defRPr sz="6600"/>
            </a:lvl1pPr>
            <a:lvl2pPr>
              <a:defRPr sz="5467"/>
            </a:lvl2pPr>
            <a:lvl3pPr>
              <a:defRPr sz="4934"/>
            </a:lvl3pPr>
            <a:lvl4pPr>
              <a:defRPr sz="4400"/>
            </a:lvl4pPr>
            <a:lvl5pPr>
              <a:defRPr sz="4400"/>
            </a:lvl5pPr>
            <a:lvl6pPr>
              <a:defRPr sz="4400"/>
            </a:lvl6pPr>
            <a:lvl7pPr>
              <a:defRPr sz="4400"/>
            </a:lvl7pPr>
            <a:lvl8pPr>
              <a:defRPr sz="4400"/>
            </a:lvl8pPr>
            <a:lvl9pPr>
              <a:defRPr sz="4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</a:lstStyle>
          <a:p>
            <a:fld id="{1D3EE5B7-680E-44FF-962F-3113FAB5030E}" type="datetimeFigureOut">
              <a:rPr lang="en-US" smtClean="0"/>
              <a:t>9/11/18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</a:lstStyle>
          <a:p>
            <a:fld id="{E7FB6C12-88B7-467E-AE43-45481E628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033029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</a:lstStyle>
          <a:p>
            <a:fld id="{1D3EE5B7-680E-44FF-962F-3113FAB5030E}" type="datetimeFigureOut">
              <a:rPr lang="en-US" smtClean="0"/>
              <a:t>9/11/18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</a:lstStyle>
          <a:p>
            <a:fld id="{E7FB6C12-88B7-467E-AE43-45481E628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114502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</a:lstStyle>
          <a:p>
            <a:fld id="{1D3EE5B7-680E-44FF-962F-3113FAB5030E}" type="datetimeFigureOut">
              <a:rPr lang="en-US" smtClean="0"/>
              <a:t>9/11/18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</a:lstStyle>
          <a:p>
            <a:fld id="{E7FB6C12-88B7-467E-AE43-45481E628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814781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7" y="873760"/>
            <a:ext cx="14439902" cy="3718560"/>
          </a:xfrm>
        </p:spPr>
        <p:txBody>
          <a:bodyPr anchor="b"/>
          <a:lstStyle>
            <a:defPPr>
              <a:defRPr kern="1200"/>
            </a:defPPr>
            <a:lvl1pPr algn="l">
              <a:defRPr sz="54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239" y="873761"/>
            <a:ext cx="24536400" cy="18729961"/>
          </a:xfrm>
        </p:spPr>
        <p:txBody>
          <a:bodyPr/>
          <a:lstStyle>
            <a:defPPr>
              <a:defRPr kern="1200"/>
            </a:defPPr>
            <a:lvl1pPr>
              <a:defRPr sz="8800"/>
            </a:lvl1pPr>
            <a:lvl2pPr>
              <a:defRPr sz="7667"/>
            </a:lvl2pPr>
            <a:lvl3pPr>
              <a:defRPr sz="6600"/>
            </a:lvl3pPr>
            <a:lvl4pPr>
              <a:defRPr sz="5467"/>
            </a:lvl4pPr>
            <a:lvl5pPr>
              <a:defRPr sz="5467"/>
            </a:lvl5pPr>
            <a:lvl6pPr>
              <a:defRPr sz="5467"/>
            </a:lvl6pPr>
            <a:lvl7pPr>
              <a:defRPr sz="5467"/>
            </a:lvl7pPr>
            <a:lvl8pPr>
              <a:defRPr sz="5467"/>
            </a:lvl8pPr>
            <a:lvl9pPr>
              <a:defRPr sz="54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7" y="4592321"/>
            <a:ext cx="14439902" cy="15011402"/>
          </a:xfrm>
        </p:spPr>
        <p:txBody>
          <a:bodyPr/>
          <a:lstStyle>
            <a:defPPr>
              <a:defRPr kern="1200"/>
            </a:defPPr>
            <a:lvl1pPr marL="0" indent="0">
              <a:buNone/>
              <a:defRPr sz="3867"/>
            </a:lvl1pPr>
            <a:lvl2pPr marL="1253758" indent="0">
              <a:buNone/>
              <a:defRPr sz="3267"/>
            </a:lvl2pPr>
            <a:lvl3pPr marL="2507516" indent="0">
              <a:buNone/>
              <a:defRPr sz="2733"/>
            </a:lvl3pPr>
            <a:lvl4pPr marL="3761275" indent="0">
              <a:buNone/>
              <a:defRPr sz="2467"/>
            </a:lvl4pPr>
            <a:lvl5pPr marL="5015033" indent="0">
              <a:buNone/>
              <a:defRPr sz="2467"/>
            </a:lvl5pPr>
            <a:lvl6pPr marL="6268791" indent="0">
              <a:buNone/>
              <a:defRPr sz="2467"/>
            </a:lvl6pPr>
            <a:lvl7pPr marL="7522549" indent="0">
              <a:buNone/>
              <a:defRPr sz="2467"/>
            </a:lvl7pPr>
            <a:lvl8pPr marL="8776307" indent="0">
              <a:buNone/>
              <a:defRPr sz="2467"/>
            </a:lvl8pPr>
            <a:lvl9pPr marL="10030065" indent="0">
              <a:buNone/>
              <a:defRPr sz="24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</a:lstStyle>
          <a:p>
            <a:fld id="{1D3EE5B7-680E-44FF-962F-3113FAB5030E}" type="datetimeFigureOut">
              <a:rPr lang="en-US" smtClean="0"/>
              <a:t>9/11/18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</a:lstStyle>
          <a:p>
            <a:fld id="{E7FB6C12-88B7-467E-AE43-45481E628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449707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983" y="15361920"/>
            <a:ext cx="26334721" cy="1813562"/>
          </a:xfrm>
        </p:spPr>
        <p:txBody>
          <a:bodyPr anchor="b"/>
          <a:lstStyle>
            <a:defPPr>
              <a:defRPr kern="1200"/>
            </a:defPPr>
            <a:lvl1pPr algn="l">
              <a:defRPr sz="54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983" y="1960881"/>
            <a:ext cx="26334721" cy="13167359"/>
          </a:xfrm>
        </p:spPr>
        <p:txBody>
          <a:bodyPr/>
          <a:lstStyle>
            <a:defPPr>
              <a:defRPr kern="1200"/>
            </a:defPPr>
            <a:lvl1pPr marL="0" indent="0">
              <a:buNone/>
              <a:defRPr sz="8800"/>
            </a:lvl1pPr>
            <a:lvl2pPr marL="1253758" indent="0">
              <a:buNone/>
              <a:defRPr sz="7667"/>
            </a:lvl2pPr>
            <a:lvl3pPr marL="2507516" indent="0">
              <a:buNone/>
              <a:defRPr sz="6600"/>
            </a:lvl3pPr>
            <a:lvl4pPr marL="3761275" indent="0">
              <a:buNone/>
              <a:defRPr sz="5467"/>
            </a:lvl4pPr>
            <a:lvl5pPr marL="5015033" indent="0">
              <a:buNone/>
              <a:defRPr sz="5467"/>
            </a:lvl5pPr>
            <a:lvl6pPr marL="6268791" indent="0">
              <a:buNone/>
              <a:defRPr sz="5467"/>
            </a:lvl6pPr>
            <a:lvl7pPr marL="7522549" indent="0">
              <a:buNone/>
              <a:defRPr sz="5467"/>
            </a:lvl7pPr>
            <a:lvl8pPr marL="8776307" indent="0">
              <a:buNone/>
              <a:defRPr sz="5467"/>
            </a:lvl8pPr>
            <a:lvl9pPr marL="10030065" indent="0">
              <a:buNone/>
              <a:defRPr sz="54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983" y="17175482"/>
            <a:ext cx="26334721" cy="2575558"/>
          </a:xfrm>
        </p:spPr>
        <p:txBody>
          <a:bodyPr/>
          <a:lstStyle>
            <a:defPPr>
              <a:defRPr kern="1200"/>
            </a:defPPr>
            <a:lvl1pPr marL="0" indent="0">
              <a:buNone/>
              <a:defRPr sz="3867"/>
            </a:lvl1pPr>
            <a:lvl2pPr marL="1253758" indent="0">
              <a:buNone/>
              <a:defRPr sz="3267"/>
            </a:lvl2pPr>
            <a:lvl3pPr marL="2507516" indent="0">
              <a:buNone/>
              <a:defRPr sz="2733"/>
            </a:lvl3pPr>
            <a:lvl4pPr marL="3761275" indent="0">
              <a:buNone/>
              <a:defRPr sz="2467"/>
            </a:lvl4pPr>
            <a:lvl5pPr marL="5015033" indent="0">
              <a:buNone/>
              <a:defRPr sz="2467"/>
            </a:lvl5pPr>
            <a:lvl6pPr marL="6268791" indent="0">
              <a:buNone/>
              <a:defRPr sz="2467"/>
            </a:lvl6pPr>
            <a:lvl7pPr marL="7522549" indent="0">
              <a:buNone/>
              <a:defRPr sz="2467"/>
            </a:lvl7pPr>
            <a:lvl8pPr marL="8776307" indent="0">
              <a:buNone/>
              <a:defRPr sz="2467"/>
            </a:lvl8pPr>
            <a:lvl9pPr marL="10030065" indent="0">
              <a:buNone/>
              <a:defRPr sz="24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</a:lstStyle>
          <a:p>
            <a:fld id="{1D3EE5B7-680E-44FF-962F-3113FAB5030E}" type="datetimeFigureOut">
              <a:rPr lang="en-US" smtClean="0"/>
              <a:t>9/11/18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</a:lstStyle>
          <a:p>
            <a:fld id="{E7FB6C12-88B7-467E-AE43-45481E628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626189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image" Target="../media/image1.png" /><Relationship Id="rId13" Type="http://schemas.openxmlformats.org/officeDocument/2006/relationships/image" Target="../media/image2.png" /><Relationship Id="rId14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94561" y="878842"/>
            <a:ext cx="39502079" cy="3657600"/>
          </a:xfrm>
          <a:prstGeom prst="rect">
            <a:avLst/>
          </a:prstGeom>
        </p:spPr>
        <p:txBody>
          <a:bodyPr vert="horz" lIns="376108" tIns="188056" rIns="376108" bIns="188056" rtlCol="0" anchor="ctr">
            <a:normAutofit/>
          </a:bodyPr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1" y="5120642"/>
            <a:ext cx="39502079" cy="14483082"/>
          </a:xfrm>
          <a:prstGeom prst="rect">
            <a:avLst/>
          </a:prstGeom>
        </p:spPr>
        <p:txBody>
          <a:bodyPr vert="horz" lIns="376108" tIns="188056" rIns="376108" bIns="188056" rtlCol="0">
            <a:normAutofit/>
          </a:bodyPr>
          <a:lstStyle>
            <a:defPPr>
              <a:defRPr kern="1200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94560" y="20340324"/>
            <a:ext cx="10241280" cy="1168400"/>
          </a:xfrm>
          <a:prstGeom prst="rect">
            <a:avLst/>
          </a:prstGeom>
        </p:spPr>
        <p:txBody>
          <a:bodyPr vert="horz" lIns="376108" tIns="188056" rIns="376108" bIns="188056" rtlCol="0" anchor="ctr"/>
          <a:lstStyle>
            <a:defPPr>
              <a:defRPr kern="1200"/>
            </a:defPPr>
            <a:lvl1pPr algn="l">
              <a:defRPr sz="32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3EE5B7-680E-44FF-962F-3113FAB5030E}" type="datetimeFigureOut">
              <a:rPr lang="en-US" smtClean="0"/>
              <a:t>9/11/18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996161" y="20340324"/>
            <a:ext cx="13898880" cy="1168400"/>
          </a:xfrm>
          <a:prstGeom prst="rect">
            <a:avLst/>
          </a:prstGeom>
        </p:spPr>
        <p:txBody>
          <a:bodyPr vert="horz" lIns="376108" tIns="188056" rIns="376108" bIns="188056" rtlCol="0" anchor="ctr"/>
          <a:lstStyle>
            <a:defPPr>
              <a:defRPr kern="1200"/>
            </a:defPPr>
            <a:lvl1pPr algn="ctr">
              <a:defRPr sz="32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455361" y="20340324"/>
            <a:ext cx="10241280" cy="1168400"/>
          </a:xfrm>
          <a:prstGeom prst="rect">
            <a:avLst/>
          </a:prstGeom>
        </p:spPr>
        <p:txBody>
          <a:bodyPr vert="horz" lIns="376108" tIns="188056" rIns="376108" bIns="188056" rtlCol="0" anchor="ctr"/>
          <a:lstStyle>
            <a:defPPr>
              <a:defRPr kern="1200"/>
            </a:defPPr>
            <a:lvl1pPr algn="r">
              <a:defRPr sz="32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B6C12-88B7-467E-AE43-45481E62899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New picture" title=""/>
          <p:cNvPicPr/>
          <p:nvPr/>
        </p:nvPicPr>
        <p:blipFill>
          <a:blip r:embed="rId12"/>
          <a:stretch>
            <a:fillRect/>
          </a:stretch>
        </p:blipFill>
        <p:spPr>
          <a:xfrm rot="16200000">
            <a:off x="-11074400" y="10972800"/>
            <a:ext cx="14274800" cy="3937000"/>
          </a:xfrm>
          <a:prstGeom prst="rect">
            <a:avLst/>
          </a:prstGeom>
        </p:spPr>
      </p:pic>
      <p:pic>
        <p:nvPicPr>
          <p:cNvPr id="8" name="New picture" title=""/>
          <p:cNvPicPr/>
          <p:nvPr/>
        </p:nvPicPr>
        <p:blipFill>
          <a:blip r:embed="rId12"/>
          <a:stretch>
            <a:fillRect/>
          </a:stretch>
        </p:blipFill>
        <p:spPr>
          <a:xfrm rot="5400000">
            <a:off x="40690800" y="10972800"/>
            <a:ext cx="14274800" cy="3937000"/>
          </a:xfrm>
          <a:prstGeom prst="rect">
            <a:avLst/>
          </a:prstGeom>
        </p:spPr>
      </p:pic>
      <p:pic>
        <p:nvPicPr>
          <p:cNvPr id="9" name="New picture" title=""/>
          <p:cNvPicPr/>
          <p:nvPr/>
        </p:nvPicPr>
        <p:blipFill>
          <a:blip r:embed="rId13"/>
          <a:stretch>
            <a:fillRect/>
          </a:stretch>
        </p:blipFill>
        <p:spPr>
          <a:xfrm>
            <a:off x="6946900" y="22453600"/>
            <a:ext cx="29997400" cy="1447800"/>
          </a:xfrm>
          <a:prstGeom prst="rect">
            <a:avLst/>
          </a:prstGeom>
        </p:spPr>
      </p:pic>
      <p:sp>
        <p:nvSpPr>
          <p:cNvPr id="10" name="New shape" title=""/>
          <p:cNvSpPr/>
          <p:nvPr/>
        </p:nvSpPr>
        <p:spPr>
          <a:xfrm>
            <a:off x="6946900" y="23025100"/>
            <a:ext cx="21945600" cy="127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sz="4560">
                <a:solidFill>
                  <a:srgbClr val="808080"/>
                </a:solidFill>
              </a:rPr>
              <a:t>Template ID: imaginativearctic  Size: 48x24</a:t>
            </a:r>
          </a:p>
        </p:txBody>
      </p:sp>
    </p:spTree>
    <p:extLst>
      <p:ext uri="{BB962C8B-B14F-4D97-AF65-F5344CB8AC3E}">
        <p14:creationId xmlns:p14="http://schemas.microsoft.com/office/powerpoint/2010/main" val="2659232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1" r:id="rId1"/>
    <p:sldLayoutId id="2147484262" r:id="rId2"/>
    <p:sldLayoutId id="2147484263" r:id="rId3"/>
    <p:sldLayoutId id="2147484264" r:id="rId4"/>
    <p:sldLayoutId id="2147484265" r:id="rId5"/>
    <p:sldLayoutId id="2147484266" r:id="rId6"/>
    <p:sldLayoutId id="2147484267" r:id="rId7"/>
    <p:sldLayoutId id="2147484268" r:id="rId8"/>
    <p:sldLayoutId id="2147484269" r:id="rId9"/>
    <p:sldLayoutId id="2147484270" r:id="rId10"/>
    <p:sldLayoutId id="2147484271" r:id="rId11"/>
  </p:sldLayoutIdLst>
  <p:transition/>
  <p:timing/>
  <p:txStyles>
    <p:titleStyle>
      <a:defPPr>
        <a:defRPr kern="1200"/>
      </a:defPPr>
      <a:lvl1pPr algn="ctr" defTabSz="2507516" rtl="0" eaLnBrk="1" latinLnBrk="0" hangingPunct="1">
        <a:spcBef>
          <a:spcPct val="0"/>
        </a:spcBef>
        <a:buNone/>
        <a:defRPr sz="120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defPPr>
        <a:defRPr kern="1200"/>
      </a:defPPr>
      <a:lvl1pPr marL="940317" indent="-940317" algn="l" defTabSz="2507516" rtl="0" eaLnBrk="1" latinLnBrk="0" hangingPunct="1">
        <a:spcBef>
          <a:spcPct val="20000"/>
        </a:spcBef>
        <a:buFont typeface="Arial" pitchFamily="34" charset="0"/>
        <a:buChar char="•"/>
        <a:defRPr sz="8800" kern="1200">
          <a:solidFill>
            <a:schemeClr val="tx1"/>
          </a:solidFill>
          <a:latin typeface="+mn-lt"/>
          <a:ea typeface="+mn-ea"/>
          <a:cs typeface="+mn-cs"/>
        </a:defRPr>
      </a:lvl1pPr>
      <a:lvl2pPr marL="2037358" indent="-783600" algn="l" defTabSz="2507516" rtl="0" eaLnBrk="1" latinLnBrk="0" hangingPunct="1">
        <a:spcBef>
          <a:spcPct val="20000"/>
        </a:spcBef>
        <a:buFont typeface="Arial" pitchFamily="34" charset="0"/>
        <a:buChar char="–"/>
        <a:defRPr sz="7667" kern="1200">
          <a:solidFill>
            <a:schemeClr val="tx1"/>
          </a:solidFill>
          <a:latin typeface="+mn-lt"/>
          <a:ea typeface="+mn-ea"/>
          <a:cs typeface="+mn-cs"/>
        </a:defRPr>
      </a:lvl2pPr>
      <a:lvl3pPr marL="3134395" indent="-626879" algn="l" defTabSz="2507516" rtl="0" eaLnBrk="1" latinLnBrk="0" hangingPunct="1">
        <a:spcBef>
          <a:spcPct val="20000"/>
        </a:spcBef>
        <a:buFont typeface="Arial" pitchFamily="34" charset="0"/>
        <a:buChar char="•"/>
        <a:defRPr sz="6600" kern="1200">
          <a:solidFill>
            <a:schemeClr val="tx1"/>
          </a:solidFill>
          <a:latin typeface="+mn-lt"/>
          <a:ea typeface="+mn-ea"/>
          <a:cs typeface="+mn-cs"/>
        </a:defRPr>
      </a:lvl3pPr>
      <a:lvl4pPr marL="4388153" indent="-626879" algn="l" defTabSz="2507516" rtl="0" eaLnBrk="1" latinLnBrk="0" hangingPunct="1">
        <a:spcBef>
          <a:spcPct val="20000"/>
        </a:spcBef>
        <a:buFont typeface="Arial" pitchFamily="34" charset="0"/>
        <a:buChar char="–"/>
        <a:defRPr sz="5467" kern="1200">
          <a:solidFill>
            <a:schemeClr val="tx1"/>
          </a:solidFill>
          <a:latin typeface="+mn-lt"/>
          <a:ea typeface="+mn-ea"/>
          <a:cs typeface="+mn-cs"/>
        </a:defRPr>
      </a:lvl4pPr>
      <a:lvl5pPr marL="5641911" indent="-626879" algn="l" defTabSz="2507516" rtl="0" eaLnBrk="1" latinLnBrk="0" hangingPunct="1">
        <a:spcBef>
          <a:spcPct val="20000"/>
        </a:spcBef>
        <a:buFont typeface="Arial" pitchFamily="34" charset="0"/>
        <a:buChar char="»"/>
        <a:defRPr sz="5467" kern="1200">
          <a:solidFill>
            <a:schemeClr val="tx1"/>
          </a:solidFill>
          <a:latin typeface="+mn-lt"/>
          <a:ea typeface="+mn-ea"/>
          <a:cs typeface="+mn-cs"/>
        </a:defRPr>
      </a:lvl5pPr>
      <a:lvl6pPr marL="6895670" indent="-626879" algn="l" defTabSz="2507516" rtl="0" eaLnBrk="1" latinLnBrk="0" hangingPunct="1">
        <a:spcBef>
          <a:spcPct val="20000"/>
        </a:spcBef>
        <a:buFont typeface="Arial" pitchFamily="34" charset="0"/>
        <a:buChar char="•"/>
        <a:defRPr sz="5467" kern="1200">
          <a:solidFill>
            <a:schemeClr val="tx1"/>
          </a:solidFill>
          <a:latin typeface="+mn-lt"/>
          <a:ea typeface="+mn-ea"/>
          <a:cs typeface="+mn-cs"/>
        </a:defRPr>
      </a:lvl6pPr>
      <a:lvl7pPr marL="8149428" indent="-626879" algn="l" defTabSz="2507516" rtl="0" eaLnBrk="1" latinLnBrk="0" hangingPunct="1">
        <a:spcBef>
          <a:spcPct val="20000"/>
        </a:spcBef>
        <a:buFont typeface="Arial" pitchFamily="34" charset="0"/>
        <a:buChar char="•"/>
        <a:defRPr sz="5467" kern="1200">
          <a:solidFill>
            <a:schemeClr val="tx1"/>
          </a:solidFill>
          <a:latin typeface="+mn-lt"/>
          <a:ea typeface="+mn-ea"/>
          <a:cs typeface="+mn-cs"/>
        </a:defRPr>
      </a:lvl7pPr>
      <a:lvl8pPr marL="9403186" indent="-626879" algn="l" defTabSz="2507516" rtl="0" eaLnBrk="1" latinLnBrk="0" hangingPunct="1">
        <a:spcBef>
          <a:spcPct val="20000"/>
        </a:spcBef>
        <a:buFont typeface="Arial" pitchFamily="34" charset="0"/>
        <a:buChar char="•"/>
        <a:defRPr sz="5467" kern="1200">
          <a:solidFill>
            <a:schemeClr val="tx1"/>
          </a:solidFill>
          <a:latin typeface="+mn-lt"/>
          <a:ea typeface="+mn-ea"/>
          <a:cs typeface="+mn-cs"/>
        </a:defRPr>
      </a:lvl8pPr>
      <a:lvl9pPr marL="10656944" indent="-626879" algn="l" defTabSz="2507516" rtl="0" eaLnBrk="1" latinLnBrk="0" hangingPunct="1">
        <a:spcBef>
          <a:spcPct val="20000"/>
        </a:spcBef>
        <a:buFont typeface="Arial" pitchFamily="34" charset="0"/>
        <a:buChar char="•"/>
        <a:defRPr sz="54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507516" rtl="0" eaLnBrk="1" latinLnBrk="0" hangingPunct="1">
        <a:defRPr sz="4934" kern="1200">
          <a:solidFill>
            <a:schemeClr val="tx1"/>
          </a:solidFill>
          <a:latin typeface="+mn-lt"/>
          <a:ea typeface="+mn-ea"/>
          <a:cs typeface="+mn-cs"/>
        </a:defRPr>
      </a:lvl1pPr>
      <a:lvl2pPr marL="1253758" algn="l" defTabSz="2507516" rtl="0" eaLnBrk="1" latinLnBrk="0" hangingPunct="1">
        <a:defRPr sz="4934" kern="1200">
          <a:solidFill>
            <a:schemeClr val="tx1"/>
          </a:solidFill>
          <a:latin typeface="+mn-lt"/>
          <a:ea typeface="+mn-ea"/>
          <a:cs typeface="+mn-cs"/>
        </a:defRPr>
      </a:lvl2pPr>
      <a:lvl3pPr marL="2507516" algn="l" defTabSz="2507516" rtl="0" eaLnBrk="1" latinLnBrk="0" hangingPunct="1">
        <a:defRPr sz="4934" kern="1200">
          <a:solidFill>
            <a:schemeClr val="tx1"/>
          </a:solidFill>
          <a:latin typeface="+mn-lt"/>
          <a:ea typeface="+mn-ea"/>
          <a:cs typeface="+mn-cs"/>
        </a:defRPr>
      </a:lvl3pPr>
      <a:lvl4pPr marL="3761275" algn="l" defTabSz="2507516" rtl="0" eaLnBrk="1" latinLnBrk="0" hangingPunct="1">
        <a:defRPr sz="4934" kern="1200">
          <a:solidFill>
            <a:schemeClr val="tx1"/>
          </a:solidFill>
          <a:latin typeface="+mn-lt"/>
          <a:ea typeface="+mn-ea"/>
          <a:cs typeface="+mn-cs"/>
        </a:defRPr>
      </a:lvl4pPr>
      <a:lvl5pPr marL="5015033" algn="l" defTabSz="2507516" rtl="0" eaLnBrk="1" latinLnBrk="0" hangingPunct="1">
        <a:defRPr sz="4934" kern="1200">
          <a:solidFill>
            <a:schemeClr val="tx1"/>
          </a:solidFill>
          <a:latin typeface="+mn-lt"/>
          <a:ea typeface="+mn-ea"/>
          <a:cs typeface="+mn-cs"/>
        </a:defRPr>
      </a:lvl5pPr>
      <a:lvl6pPr marL="6268791" algn="l" defTabSz="2507516" rtl="0" eaLnBrk="1" latinLnBrk="0" hangingPunct="1">
        <a:defRPr sz="4934" kern="1200">
          <a:solidFill>
            <a:schemeClr val="tx1"/>
          </a:solidFill>
          <a:latin typeface="+mn-lt"/>
          <a:ea typeface="+mn-ea"/>
          <a:cs typeface="+mn-cs"/>
        </a:defRPr>
      </a:lvl6pPr>
      <a:lvl7pPr marL="7522549" algn="l" defTabSz="2507516" rtl="0" eaLnBrk="1" latinLnBrk="0" hangingPunct="1">
        <a:defRPr sz="4934" kern="1200">
          <a:solidFill>
            <a:schemeClr val="tx1"/>
          </a:solidFill>
          <a:latin typeface="+mn-lt"/>
          <a:ea typeface="+mn-ea"/>
          <a:cs typeface="+mn-cs"/>
        </a:defRPr>
      </a:lvl7pPr>
      <a:lvl8pPr marL="8776307" algn="l" defTabSz="2507516" rtl="0" eaLnBrk="1" latinLnBrk="0" hangingPunct="1">
        <a:defRPr sz="4934" kern="1200">
          <a:solidFill>
            <a:schemeClr val="tx1"/>
          </a:solidFill>
          <a:latin typeface="+mn-lt"/>
          <a:ea typeface="+mn-ea"/>
          <a:cs typeface="+mn-cs"/>
        </a:defRPr>
      </a:lvl8pPr>
      <a:lvl9pPr marL="10030065" algn="l" defTabSz="2507516" rtl="0" eaLnBrk="1" latinLnBrk="0" hangingPunct="1">
        <a:defRPr sz="49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7" name="Rectangle 36"/>
          <p:cNvSpPr/>
          <p:nvPr/>
        </p:nvSpPr>
        <p:spPr>
          <a:xfrm>
            <a:off x="0" y="0"/>
            <a:ext cx="43891200" cy="219456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2">
                  <a:lumMod val="20000"/>
                  <a:lumOff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/>
            </a:defPPr>
          </a:lstStyle>
          <a:p>
            <a:pPr algn="ctr"/>
            <a:endParaRPr lang="en-US" sz="4934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6D7E552C-1772-4823-85F9-F890B5C38EB1}"/>
              </a:ext>
            </a:extLst>
          </p:cNvPr>
          <p:cNvSpPr/>
          <p:nvPr/>
        </p:nvSpPr>
        <p:spPr>
          <a:xfrm flipH="1">
            <a:off x="8195" y="0"/>
            <a:ext cx="706074" cy="219456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934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4AAF109D-AB76-405F-9BEE-186938958B9E}"/>
              </a:ext>
            </a:extLst>
          </p:cNvPr>
          <p:cNvSpPr/>
          <p:nvPr/>
        </p:nvSpPr>
        <p:spPr>
          <a:xfrm>
            <a:off x="42456081" y="0"/>
            <a:ext cx="1426926" cy="219456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934"/>
          </a:p>
        </p:txBody>
      </p:sp>
      <p:sp>
        <p:nvSpPr>
          <p:cNvPr id="80" name="Text Placeholder 5">
            <a:extLst>
              <a:ext uri="{FF2B5EF4-FFF2-40B4-BE49-F238E27FC236}">
                <a16:creationId xmlns:a16="http://schemas.microsoft.com/office/drawing/2014/main" id="{1A8FFF05-7729-4D05-983F-6F58701A5B70}"/>
              </a:ext>
            </a:extLst>
          </p:cNvPr>
          <p:cNvSpPr txBox="1"/>
          <p:nvPr/>
        </p:nvSpPr>
        <p:spPr>
          <a:xfrm>
            <a:off x="9753600" y="831648"/>
            <a:ext cx="24384000" cy="195829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507516">
              <a:spcBef>
                <a:spcPct val="20000"/>
              </a:spcBef>
              <a:defRPr/>
            </a:pPr>
            <a:r>
              <a:rPr lang="en-US" sz="5700" b="1">
                <a:solidFill>
                  <a:schemeClr val="tx1"/>
                </a:solidFill>
                <a:latin typeface="Quattrocento" panose="02020802030000000404" pitchFamily="18" charset="0"/>
              </a:rPr>
              <a:t>This Scientific Poster Template Is Provided By PosterNerd</a:t>
            </a:r>
            <a:endParaRPr lang="en-US" sz="5700" b="1">
              <a:solidFill>
                <a:schemeClr val="tx1"/>
              </a:solidFill>
              <a:latin typeface="Quattrocento" panose="02020802030000000404" pitchFamily="18" charset="0"/>
            </a:endParaRPr>
          </a:p>
          <a:p>
            <a:pPr algn="ctr" defTabSz="2507516">
              <a:spcBef>
                <a:spcPct val="20000"/>
              </a:spcBef>
              <a:defRPr/>
            </a:pPr>
            <a:r>
              <a:rPr lang="en-US" sz="5700" b="1">
                <a:solidFill>
                  <a:schemeClr val="tx1"/>
                </a:solidFill>
                <a:latin typeface="Quattrocento" panose="02020802030000000404" pitchFamily="18" charset="0"/>
              </a:rPr>
              <a:t>Enter A Title And Add Logos To Your Poster</a:t>
            </a:r>
          </a:p>
        </p:txBody>
      </p:sp>
      <p:sp>
        <p:nvSpPr>
          <p:cNvPr id="81" name="Text Placeholder 5">
            <a:extLst>
              <a:ext uri="{FF2B5EF4-FFF2-40B4-BE49-F238E27FC236}">
                <a16:creationId xmlns:a16="http://schemas.microsoft.com/office/drawing/2014/main" id="{56A3DA81-3205-421F-9DA5-CDD43B4A3FAF}"/>
              </a:ext>
            </a:extLst>
          </p:cNvPr>
          <p:cNvSpPr txBox="1"/>
          <p:nvPr/>
        </p:nvSpPr>
        <p:spPr>
          <a:xfrm>
            <a:off x="9753600" y="2966001"/>
            <a:ext cx="24384000" cy="126419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defPPr>
              <a:defRPr kern="1200"/>
            </a:defPPr>
            <a:lvl1pPr marL="0" marR="0" indent="0" algn="l" defTabSz="376108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700">
                <a:solidFill>
                  <a:schemeClr val="tx1"/>
                </a:solidFill>
                <a:latin typeface="Quattrocento Sans" panose="020b0502050000020003" pitchFamily="34" charset="0"/>
                <a:cs typeface="Arial" pitchFamily="34" charset="0"/>
              </a:rPr>
              <a:t>Add Author Names And Information</a:t>
            </a:r>
          </a:p>
          <a:p>
            <a:pPr algn="ctr">
              <a:defRPr/>
            </a:pPr>
            <a:r>
              <a:rPr lang="en-US" sz="3700">
                <a:solidFill>
                  <a:schemeClr val="tx1"/>
                </a:solidFill>
                <a:latin typeface="Quattrocento Sans" panose="020b0502050000020003" pitchFamily="34" charset="0"/>
                <a:cs typeface="Arial" pitchFamily="34" charset="0"/>
              </a:rPr>
              <a:t>Include University or Department Names if Needed</a:t>
            </a:r>
          </a:p>
        </p:txBody>
      </p:sp>
      <p:sp>
        <p:nvSpPr>
          <p:cNvPr id="53" name="TextBox 19">
            <a:extLst>
              <a:ext uri="{FF2B5EF4-FFF2-40B4-BE49-F238E27FC236}">
                <a16:creationId xmlns:a16="http://schemas.microsoft.com/office/drawing/2014/main" id="{5FC06FC9-CAC2-4587-A6C7-2139AE7040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5173" y="5621134"/>
            <a:ext cx="9148570" cy="322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0945" tIns="30473" rIns="60945" bIns="30473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algn="just">
              <a:lnSpc>
                <a:spcPct val="110000"/>
              </a:lnSpc>
            </a:pPr>
            <a:r>
              <a:rPr lang="en-US" sz="1600">
                <a:latin typeface="Quattrocento Sans" panose="020b0502050000020003" pitchFamily="34" charset="0"/>
                <a:cs typeface="Arial" pitchFamily="34" charset="0"/>
              </a:rPr>
              <a:t>Add your information, graphs and images to this section.</a:t>
            </a:r>
          </a:p>
        </p:txBody>
      </p:sp>
      <p:sp>
        <p:nvSpPr>
          <p:cNvPr id="54" name="Rectangle 10">
            <a:extLst>
              <a:ext uri="{FF2B5EF4-FFF2-40B4-BE49-F238E27FC236}">
                <a16:creationId xmlns:a16="http://schemas.microsoft.com/office/drawing/2014/main" id="{4804540C-AABA-457C-88EF-3512E7CCEC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5173" y="4875819"/>
            <a:ext cx="9148570" cy="609600"/>
          </a:xfrm>
          <a:prstGeom prst="rect">
            <a:avLst/>
          </a:prstGeom>
          <a:solidFill>
            <a:schemeClr val="accent5"/>
          </a:solidFill>
          <a:ln w="12700">
            <a:noFill/>
            <a:miter lim="800000"/>
          </a:ln>
        </p:spPr>
        <p:txBody>
          <a:bodyPr wrap="none" lIns="182880" tIns="48768" rIns="182880" bIns="45709" anchor="ctr" anchorCtr="0"/>
          <a:lstStyle>
            <a:defPPr>
              <a:defRPr kern="1200"/>
            </a:defPPr>
          </a:lstStyle>
          <a:p>
            <a:pPr algn="ctr" defTabSz="3135215">
              <a:defRPr/>
            </a:pPr>
            <a:r>
              <a:rPr lang="en-US" sz="2400" b="1">
                <a:solidFill>
                  <a:schemeClr val="bg1"/>
                </a:solidFill>
                <a:latin typeface="Quattrocento" panose="02020802030000000404" pitchFamily="18" charset="0"/>
              </a:rPr>
              <a:t>Abstract</a:t>
            </a:r>
          </a:p>
        </p:txBody>
      </p:sp>
      <p:sp>
        <p:nvSpPr>
          <p:cNvPr id="87" name="TextBox 19">
            <a:extLst>
              <a:ext uri="{FF2B5EF4-FFF2-40B4-BE49-F238E27FC236}">
                <a16:creationId xmlns:a16="http://schemas.microsoft.com/office/drawing/2014/main" id="{6D42AE85-C5FE-45D6-87D7-226C5375E1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70593" y="5621134"/>
            <a:ext cx="9148570" cy="322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0945" tIns="30473" rIns="60945" bIns="30473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algn="just">
              <a:lnSpc>
                <a:spcPct val="110000"/>
              </a:lnSpc>
            </a:pPr>
            <a:r>
              <a:rPr lang="en-US" sz="1600">
                <a:latin typeface="Quattrocento Sans" panose="020b0502050000020003" pitchFamily="34" charset="0"/>
                <a:cs typeface="Arial" pitchFamily="34" charset="0"/>
              </a:rPr>
              <a:t>Add your information, graphs and images to this section.</a:t>
            </a:r>
          </a:p>
        </p:txBody>
      </p:sp>
      <p:sp>
        <p:nvSpPr>
          <p:cNvPr id="88" name="Rectangle 10">
            <a:extLst>
              <a:ext uri="{FF2B5EF4-FFF2-40B4-BE49-F238E27FC236}">
                <a16:creationId xmlns:a16="http://schemas.microsoft.com/office/drawing/2014/main" id="{971C1DFB-15E8-4014-9132-6DF5B858E4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70593" y="4875819"/>
            <a:ext cx="9148570" cy="609600"/>
          </a:xfrm>
          <a:prstGeom prst="rect">
            <a:avLst/>
          </a:prstGeom>
          <a:solidFill>
            <a:schemeClr val="accent5"/>
          </a:solidFill>
          <a:ln w="12700">
            <a:noFill/>
            <a:miter lim="800000"/>
          </a:ln>
        </p:spPr>
        <p:txBody>
          <a:bodyPr wrap="none" lIns="182880" tIns="48768" rIns="182880" bIns="45709" anchor="ctr" anchorCtr="0"/>
          <a:lstStyle>
            <a:defPPr>
              <a:defRPr kern="1200"/>
            </a:defPPr>
          </a:lstStyle>
          <a:p>
            <a:pPr algn="ctr" defTabSz="3135215">
              <a:defRPr/>
            </a:pPr>
            <a:r>
              <a:rPr lang="en-US" sz="2400" b="1">
                <a:solidFill>
                  <a:schemeClr val="bg1"/>
                </a:solidFill>
                <a:latin typeface="Quattrocento" panose="02020802030000000404" pitchFamily="18" charset="0"/>
              </a:rPr>
              <a:t>Methodology</a:t>
            </a:r>
          </a:p>
        </p:txBody>
      </p:sp>
      <p:sp>
        <p:nvSpPr>
          <p:cNvPr id="89" name="TextBox 19">
            <a:extLst>
              <a:ext uri="{FF2B5EF4-FFF2-40B4-BE49-F238E27FC236}">
                <a16:creationId xmlns:a16="http://schemas.microsoft.com/office/drawing/2014/main" id="{737733CA-EFF1-43A7-BD17-8F6B7A5E30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16013" y="5621134"/>
            <a:ext cx="9148570" cy="322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0945" tIns="30473" rIns="60945" bIns="30473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algn="just">
              <a:lnSpc>
                <a:spcPct val="110000"/>
              </a:lnSpc>
            </a:pPr>
            <a:r>
              <a:rPr lang="en-US" sz="1600">
                <a:latin typeface="Quattrocento Sans" panose="020b0502050000020003" pitchFamily="34" charset="0"/>
                <a:cs typeface="Arial" pitchFamily="34" charset="0"/>
              </a:rPr>
              <a:t>Add your information, graphs and images to this section.</a:t>
            </a:r>
          </a:p>
        </p:txBody>
      </p:sp>
      <p:sp>
        <p:nvSpPr>
          <p:cNvPr id="90" name="Rectangle 10">
            <a:extLst>
              <a:ext uri="{FF2B5EF4-FFF2-40B4-BE49-F238E27FC236}">
                <a16:creationId xmlns:a16="http://schemas.microsoft.com/office/drawing/2014/main" id="{263B9E9C-5305-43DF-8CF4-3D140713A4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16013" y="4875819"/>
            <a:ext cx="9148570" cy="609600"/>
          </a:xfrm>
          <a:prstGeom prst="rect">
            <a:avLst/>
          </a:prstGeom>
          <a:solidFill>
            <a:schemeClr val="accent5"/>
          </a:solidFill>
          <a:ln w="12700">
            <a:noFill/>
            <a:miter lim="800000"/>
          </a:ln>
        </p:spPr>
        <p:txBody>
          <a:bodyPr wrap="none" lIns="182880" tIns="48768" rIns="182880" bIns="45709" anchor="ctr" anchorCtr="0"/>
          <a:lstStyle>
            <a:defPPr>
              <a:defRPr kern="1200"/>
            </a:defPPr>
          </a:lstStyle>
          <a:p>
            <a:pPr algn="ctr" defTabSz="3135215">
              <a:defRPr/>
            </a:pPr>
            <a:r>
              <a:rPr lang="en-US" sz="2400" b="1">
                <a:solidFill>
                  <a:schemeClr val="bg1"/>
                </a:solidFill>
                <a:latin typeface="Quattrocento" panose="02020802030000000404" pitchFamily="18" charset="0"/>
              </a:rPr>
              <a:t>Results</a:t>
            </a:r>
          </a:p>
        </p:txBody>
      </p:sp>
      <p:sp>
        <p:nvSpPr>
          <p:cNvPr id="91" name="TextBox 19">
            <a:extLst>
              <a:ext uri="{FF2B5EF4-FFF2-40B4-BE49-F238E27FC236}">
                <a16:creationId xmlns:a16="http://schemas.microsoft.com/office/drawing/2014/main" id="{1495B5BA-C32A-473A-84FA-279E28D0B9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1430" y="5621134"/>
            <a:ext cx="9148570" cy="322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0945" tIns="30473" rIns="60945" bIns="30473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algn="just">
              <a:lnSpc>
                <a:spcPct val="110000"/>
              </a:lnSpc>
            </a:pPr>
            <a:r>
              <a:rPr lang="en-US" sz="1600">
                <a:latin typeface="Quattrocento Sans" panose="020b0502050000020003" pitchFamily="34" charset="0"/>
                <a:cs typeface="Arial" pitchFamily="34" charset="0"/>
              </a:rPr>
              <a:t>Add your information, graphs and images to this section.</a:t>
            </a:r>
          </a:p>
        </p:txBody>
      </p:sp>
      <p:sp>
        <p:nvSpPr>
          <p:cNvPr id="92" name="Rectangle 10">
            <a:extLst>
              <a:ext uri="{FF2B5EF4-FFF2-40B4-BE49-F238E27FC236}">
                <a16:creationId xmlns:a16="http://schemas.microsoft.com/office/drawing/2014/main" id="{9412E71C-1B47-4512-BD1D-03CC3DCFBE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1430" y="4875819"/>
            <a:ext cx="9148570" cy="609600"/>
          </a:xfrm>
          <a:prstGeom prst="rect">
            <a:avLst/>
          </a:prstGeom>
          <a:solidFill>
            <a:schemeClr val="accent5"/>
          </a:solidFill>
          <a:ln w="12700">
            <a:noFill/>
            <a:miter lim="800000"/>
          </a:ln>
        </p:spPr>
        <p:txBody>
          <a:bodyPr wrap="none" lIns="182880" tIns="48768" rIns="182880" bIns="45709" anchor="ctr" anchorCtr="0"/>
          <a:lstStyle>
            <a:defPPr>
              <a:defRPr kern="1200"/>
            </a:defPPr>
          </a:lstStyle>
          <a:p>
            <a:pPr algn="ctr" defTabSz="3135215">
              <a:defRPr/>
            </a:pPr>
            <a:r>
              <a:rPr lang="en-US" sz="2400" b="1">
                <a:solidFill>
                  <a:schemeClr val="bg1"/>
                </a:solidFill>
                <a:latin typeface="Quattrocento" panose="02020802030000000404" pitchFamily="18" charset="0"/>
              </a:rPr>
              <a:t>Conclusion</a:t>
            </a:r>
          </a:p>
        </p:txBody>
      </p:sp>
      <p:sp>
        <p:nvSpPr>
          <p:cNvPr id="95" name="TextBox 19">
            <a:extLst>
              <a:ext uri="{FF2B5EF4-FFF2-40B4-BE49-F238E27FC236}">
                <a16:creationId xmlns:a16="http://schemas.microsoft.com/office/drawing/2014/main" id="{923EC24E-6100-436E-B49D-585F98CCD8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1430" y="17932400"/>
            <a:ext cx="9148570" cy="322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0945" tIns="30473" rIns="60945" bIns="30473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algn="just">
              <a:lnSpc>
                <a:spcPct val="110000"/>
              </a:lnSpc>
            </a:pPr>
            <a:r>
              <a:rPr lang="en-US" sz="1600">
                <a:latin typeface="Quattrocento Sans" panose="020b0502050000020003" pitchFamily="34" charset="0"/>
                <a:cs typeface="Arial" pitchFamily="34" charset="0"/>
              </a:rPr>
              <a:t>Add your information, graphs and images to this section.</a:t>
            </a:r>
          </a:p>
        </p:txBody>
      </p:sp>
      <p:sp>
        <p:nvSpPr>
          <p:cNvPr id="96" name="Rectangle 10">
            <a:extLst>
              <a:ext uri="{FF2B5EF4-FFF2-40B4-BE49-F238E27FC236}">
                <a16:creationId xmlns:a16="http://schemas.microsoft.com/office/drawing/2014/main" id="{4D700BB5-24A3-4FED-BA73-E8F14C76EF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1430" y="17216878"/>
            <a:ext cx="9148570" cy="609600"/>
          </a:xfrm>
          <a:prstGeom prst="rect">
            <a:avLst/>
          </a:prstGeom>
          <a:solidFill>
            <a:schemeClr val="accent5"/>
          </a:solidFill>
          <a:ln w="12700">
            <a:noFill/>
            <a:miter lim="800000"/>
          </a:ln>
        </p:spPr>
        <p:txBody>
          <a:bodyPr wrap="none" lIns="182880" tIns="48768" rIns="182880" bIns="45709" anchor="ctr" anchorCtr="0"/>
          <a:lstStyle>
            <a:defPPr>
              <a:defRPr kern="1200"/>
            </a:defPPr>
          </a:lstStyle>
          <a:p>
            <a:pPr algn="ctr" defTabSz="3135215">
              <a:defRPr/>
            </a:pPr>
            <a:r>
              <a:rPr lang="en-US" sz="2400" b="1">
                <a:solidFill>
                  <a:schemeClr val="bg1"/>
                </a:solidFill>
                <a:latin typeface="Quattrocento" panose="02020802030000000404" pitchFamily="18" charset="0"/>
              </a:rPr>
              <a:t>Acknowledgements</a:t>
            </a:r>
          </a:p>
        </p:txBody>
      </p:sp>
      <p:pic>
        <p:nvPicPr>
          <p:cNvPr id="97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11722100" y="3759200"/>
            <a:ext cx="20459700" cy="1442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871067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2.04.14"/>
  <p:tag name="AS_TITLE" val="Aspose.Slides for .NET 4.0 Client Profile"/>
  <p:tag name="AS_VERSION" val="22.4"/>
  <p:tag name="POSTERNERDTEMPLATE" val="imaginativearctic|08-2022"/>
</p:tagLst>
</file>

<file path=ppt/theme/theme1.xml><?xml version="1.0" encoding="utf-8"?>
<a:theme xmlns:r="http://schemas.openxmlformats.org/officeDocument/2006/relationships" xmlns:a="http://schemas.openxmlformats.org/drawingml/2006/main" name="Office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Custom</PresentationFormat>
  <Paragraphs>14</Paragraphs>
  <Slides>1</Slides>
  <Notes>0</Notes>
  <TotalTime>2279</TotalTime>
  <HiddenSlides>0</HiddenSlides>
  <MMClips>0</MMClips>
  <ScaleCrop>0</ScaleCrop>
  <HeadingPairs>
    <vt:vector baseType="variant" size="6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baseType="lpstr" size="8">
      <vt:lpstr>Arial</vt:lpstr>
      <vt:lpstr>Calibri</vt:lpstr>
      <vt:lpstr>Franklin Gothic Heavy</vt:lpstr>
      <vt:lpstr>Quattrocento</vt:lpstr>
      <vt:lpstr>Quattrocento Sans</vt:lpstr>
      <vt:lpstr>ＭＳ Ｐゴシック</vt:lpstr>
      <vt:lpstr>Office Theme</vt:lpstr>
      <vt:lpstr>PowerPoint Presentation</vt:lpstr>
    </vt:vector>
  </TitlesOfParts>
  <LinksUpToDate>0</LinksUpToDate>
  <SharedDoc>0</SharedDoc>
  <HyperlinksChanged>0</HyperlinksChanged>
  <Application>Aspose.Slides for .NET</Application>
  <AppVersion>22.0400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Sample research poster</dc:title>
  <cp:category>scientific poster powerpoint</cp:category>
  <dc:creator>Graphicsland/MakeSigns.com</dc:creator>
  <dc:description>These templates are offered for free to help your create a poster ranging from nursing research posters to psychology research posters.</dc:description>
  <cp:keywords>scientific, research, template, custom, poster, presentation, symposium, printing, powerpoint, create, design, example, sample, download</cp:keywords>
  <cp:lastModifiedBy>Justin Delre</cp:lastModifiedBy>
  <cp:revision>12</cp:revision>
  <cp:lastPrinted>2011-01-21T18:13:44.000</cp:lastPrinted>
  <dcterms:modified xsi:type="dcterms:W3CDTF">2024-02-07T19:16:34Z</dcterms:modified>
  <dc:subject>Free Poster Presentation Example</dc:subject>
</cp:coreProperties>
</file>