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4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4260" r:id="rId1"/>
  </p:sldMasterIdLst>
  <p:handoutMasterIdLst>
    <p:handoutMasterId r:id="rId2"/>
  </p:handoutMasterIdLst>
  <p:sldIdLst>
    <p:sldId id="256" r:id="rId3"/>
  </p:sldIdLst>
  <p:sldSz cx="32918400" cy="43891200"/>
  <p:notesSz cx="7010400" cy="9271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MS PGothic" panose="020B0600070205080204" pitchFamily="34" charset="-128"/>
      <p:regular r:id="rId9"/>
    </p:embeddedFont>
    <p:embeddedFont>
      <p:font typeface="Quattrocento" panose="02020502030000000404" pitchFamily="18" charset="0"/>
      <p:regular r:id="rId10"/>
      <p:bold r:id="rId11"/>
    </p:embeddedFont>
    <p:embeddedFont>
      <p:font typeface="Quattrocento Sans" panose="020B0502050000020003" pitchFamily="34" charset="0"/>
      <p:regular r:id="rId12"/>
    </p:embeddedFont>
  </p:embeddedFontLst>
  <p:custDataLst>
    <p:tags r:id="rId4"/>
  </p:custDataLst>
  <p:defaultTextStyle>
    <a:defPPr>
      <a:defRPr lang="en-US"/>
    </a:defPPr>
    <a:lvl1pPr marL="0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78198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56396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34594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12797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390995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69197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47394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25593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785" autoAdjust="0"/>
    <p:restoredTop sz="94710" autoAdjust="0"/>
  </p:normalViewPr>
  <p:slideViewPr>
    <p:cSldViewPr>
      <p:cViewPr varScale="1">
        <p:scale>
          <a:sx n="20" d="100"/>
          <a:sy n="20" d="100"/>
        </p:scale>
        <p:origin x="3706" y="29"/>
      </p:cViewPr>
      <p:guideLst>
        <p:guide orient="horz" pos="13824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font" Target="fonts/font6.fntdata" /><Relationship Id="rId11" Type="http://schemas.openxmlformats.org/officeDocument/2006/relationships/font" Target="fonts/font7.fntdata" /><Relationship Id="rId12" Type="http://schemas.openxmlformats.org/officeDocument/2006/relationships/font" Target="fonts/font8.fntdata" /><Relationship Id="rId13" Type="http://schemas.openxmlformats.org/officeDocument/2006/relationships/presProps" Target="presProps.xml" /><Relationship Id="rId14" Type="http://schemas.openxmlformats.org/officeDocument/2006/relationships/viewProps" Target="viewProps.xml" /><Relationship Id="rId15" Type="http://schemas.openxmlformats.org/officeDocument/2006/relationships/theme" Target="theme/theme1.xml" /><Relationship Id="rId16" Type="http://schemas.openxmlformats.org/officeDocument/2006/relationships/tableStyles" Target="tableStyles.xml" /><Relationship Id="rId2" Type="http://schemas.openxmlformats.org/officeDocument/2006/relationships/handoutMaster" Target="handoutMasters/handoutMaster1.xml" /><Relationship Id="rId3" Type="http://schemas.openxmlformats.org/officeDocument/2006/relationships/slide" Target="slides/slide1.xml" /><Relationship Id="rId4" Type="http://schemas.openxmlformats.org/officeDocument/2006/relationships/tags" Target="tags/tag1.xml" /><Relationship Id="rId5" Type="http://schemas.openxmlformats.org/officeDocument/2006/relationships/font" Target="fonts/font1.fntdata" /><Relationship Id="rId6" Type="http://schemas.openxmlformats.org/officeDocument/2006/relationships/font" Target="fonts/font2.fntdata" /><Relationship Id="rId7" Type="http://schemas.openxmlformats.org/officeDocument/2006/relationships/font" Target="fonts/font3.fntdata" /><Relationship Id="rId8" Type="http://schemas.openxmlformats.org/officeDocument/2006/relationships/font" Target="fonts/font4.fntdata" /><Relationship Id="rId9" Type="http://schemas.openxmlformats.org/officeDocument/2006/relationships/font" Target="fonts/font5.fntdata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/>
            </a:defPPr>
            <a:lvl1pPr algn="r">
              <a:defRPr sz="1200"/>
            </a:lvl1pPr>
          </a:lstStyle>
          <a:p>
            <a:fld id="{302F586B-0015-43FB-918D-31E1A09780E3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/>
            </a:defPPr>
            <a:lvl1pPr algn="r">
              <a:defRPr sz="1200"/>
            </a:lvl1pPr>
          </a:lstStyle>
          <a:p>
            <a:fld id="{5F29C2D4-4424-41A2-A90C-29D31B733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1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56955731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2483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1" y="1757686"/>
            <a:ext cx="7406640" cy="37449761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1" y="1757686"/>
            <a:ext cx="21671279" cy="37449761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7228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1252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8204170"/>
            <a:ext cx="27980642" cy="8717280"/>
          </a:xfrm>
        </p:spPr>
        <p:txBody>
          <a:bodyPr anchor="t"/>
          <a:lstStyle>
            <a:defPPr>
              <a:defRPr kern="1200"/>
            </a:defPPr>
            <a:lvl1pPr algn="l">
              <a:defRPr sz="1237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8602965"/>
            <a:ext cx="27980642" cy="9601196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6150">
                <a:solidFill>
                  <a:schemeClr val="tx1">
                    <a:tint val="75000"/>
                  </a:schemeClr>
                </a:solidFill>
              </a:defRPr>
            </a:lvl1pPr>
            <a:lvl2pPr marL="1410407" indent="0">
              <a:buNone/>
              <a:defRPr sz="5550">
                <a:solidFill>
                  <a:schemeClr val="tx1">
                    <a:tint val="75000"/>
                  </a:schemeClr>
                </a:solidFill>
              </a:defRPr>
            </a:lvl2pPr>
            <a:lvl3pPr marL="2820815" indent="0">
              <a:buNone/>
              <a:defRPr sz="4950">
                <a:solidFill>
                  <a:schemeClr val="tx1">
                    <a:tint val="75000"/>
                  </a:schemeClr>
                </a:solidFill>
              </a:defRPr>
            </a:lvl3pPr>
            <a:lvl4pPr marL="4231223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4pPr>
            <a:lvl5pPr marL="5641630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5pPr>
            <a:lvl6pPr marL="7052037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6pPr>
            <a:lvl7pPr marL="8462444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7pPr>
            <a:lvl8pPr marL="9872852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8pPr>
            <a:lvl9pPr marL="11283259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4067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10241283"/>
            <a:ext cx="14538961" cy="28966164"/>
          </a:xfrm>
        </p:spPr>
        <p:txBody>
          <a:bodyPr/>
          <a:lstStyle>
            <a:defPPr>
              <a:defRPr kern="1200"/>
            </a:defPPr>
            <a:lvl1pPr>
              <a:defRPr sz="8625"/>
            </a:lvl1pPr>
            <a:lvl2pPr>
              <a:defRPr sz="7425"/>
            </a:lvl2pPr>
            <a:lvl3pPr>
              <a:defRPr sz="6150"/>
            </a:lvl3pPr>
            <a:lvl4pPr>
              <a:defRPr sz="5550"/>
            </a:lvl4pPr>
            <a:lvl5pPr>
              <a:defRPr sz="5550"/>
            </a:lvl5pPr>
            <a:lvl6pPr>
              <a:defRPr sz="5550"/>
            </a:lvl6pPr>
            <a:lvl7pPr>
              <a:defRPr sz="5550"/>
            </a:lvl7pPr>
            <a:lvl8pPr>
              <a:defRPr sz="5550"/>
            </a:lvl8pPr>
            <a:lvl9pPr>
              <a:defRPr sz="55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1" y="10241283"/>
            <a:ext cx="14538961" cy="28966164"/>
          </a:xfrm>
        </p:spPr>
        <p:txBody>
          <a:bodyPr/>
          <a:lstStyle>
            <a:defPPr>
              <a:defRPr kern="1200"/>
            </a:defPPr>
            <a:lvl1pPr>
              <a:defRPr sz="8625"/>
            </a:lvl1pPr>
            <a:lvl2pPr>
              <a:defRPr sz="7425"/>
            </a:lvl2pPr>
            <a:lvl3pPr>
              <a:defRPr sz="6150"/>
            </a:lvl3pPr>
            <a:lvl4pPr>
              <a:defRPr sz="5550"/>
            </a:lvl4pPr>
            <a:lvl5pPr>
              <a:defRPr sz="5550"/>
            </a:lvl5pPr>
            <a:lvl6pPr>
              <a:defRPr sz="5550"/>
            </a:lvl6pPr>
            <a:lvl7pPr>
              <a:defRPr sz="5550"/>
            </a:lvl7pPr>
            <a:lvl8pPr>
              <a:defRPr sz="5550"/>
            </a:lvl8pPr>
            <a:lvl9pPr>
              <a:defRPr sz="55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2779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9824725"/>
            <a:ext cx="14544677" cy="4094476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7425" b="1"/>
            </a:lvl1pPr>
            <a:lvl2pPr marL="1410407" indent="0">
              <a:buNone/>
              <a:defRPr sz="6150" b="1"/>
            </a:lvl2pPr>
            <a:lvl3pPr marL="2820815" indent="0">
              <a:buNone/>
              <a:defRPr sz="5550" b="1"/>
            </a:lvl3pPr>
            <a:lvl4pPr marL="4231223" indent="0">
              <a:buNone/>
              <a:defRPr sz="4950" b="1"/>
            </a:lvl4pPr>
            <a:lvl5pPr marL="5641630" indent="0">
              <a:buNone/>
              <a:defRPr sz="4950" b="1"/>
            </a:lvl5pPr>
            <a:lvl6pPr marL="7052037" indent="0">
              <a:buNone/>
              <a:defRPr sz="4950" b="1"/>
            </a:lvl6pPr>
            <a:lvl7pPr marL="8462444" indent="0">
              <a:buNone/>
              <a:defRPr sz="4950" b="1"/>
            </a:lvl7pPr>
            <a:lvl8pPr marL="9872852" indent="0">
              <a:buNone/>
              <a:defRPr sz="4950" b="1"/>
            </a:lvl8pPr>
            <a:lvl9pPr marL="11283259" indent="0">
              <a:buNone/>
              <a:defRPr sz="49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13919202"/>
            <a:ext cx="14544677" cy="25288244"/>
          </a:xfrm>
        </p:spPr>
        <p:txBody>
          <a:bodyPr/>
          <a:lstStyle>
            <a:defPPr>
              <a:defRPr kern="1200"/>
            </a:defPPr>
            <a:lvl1pPr>
              <a:defRPr sz="7425"/>
            </a:lvl1pPr>
            <a:lvl2pPr>
              <a:defRPr sz="6150"/>
            </a:lvl2pPr>
            <a:lvl3pPr>
              <a:defRPr sz="5550"/>
            </a:lvl3pPr>
            <a:lvl4pPr>
              <a:defRPr sz="4950"/>
            </a:lvl4pPr>
            <a:lvl5pPr>
              <a:defRPr sz="4950"/>
            </a:lvl5pPr>
            <a:lvl6pPr>
              <a:defRPr sz="4950"/>
            </a:lvl6pPr>
            <a:lvl7pPr>
              <a:defRPr sz="4950"/>
            </a:lvl7pPr>
            <a:lvl8pPr>
              <a:defRPr sz="4950"/>
            </a:lvl8pPr>
            <a:lvl9pPr>
              <a:defRPr sz="4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1" y="9824725"/>
            <a:ext cx="14550389" cy="4094476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7425" b="1"/>
            </a:lvl1pPr>
            <a:lvl2pPr marL="1410407" indent="0">
              <a:buNone/>
              <a:defRPr sz="6150" b="1"/>
            </a:lvl2pPr>
            <a:lvl3pPr marL="2820815" indent="0">
              <a:buNone/>
              <a:defRPr sz="5550" b="1"/>
            </a:lvl3pPr>
            <a:lvl4pPr marL="4231223" indent="0">
              <a:buNone/>
              <a:defRPr sz="4950" b="1"/>
            </a:lvl4pPr>
            <a:lvl5pPr marL="5641630" indent="0">
              <a:buNone/>
              <a:defRPr sz="4950" b="1"/>
            </a:lvl5pPr>
            <a:lvl6pPr marL="7052037" indent="0">
              <a:buNone/>
              <a:defRPr sz="4950" b="1"/>
            </a:lvl6pPr>
            <a:lvl7pPr marL="8462444" indent="0">
              <a:buNone/>
              <a:defRPr sz="4950" b="1"/>
            </a:lvl7pPr>
            <a:lvl8pPr marL="9872852" indent="0">
              <a:buNone/>
              <a:defRPr sz="4950" b="1"/>
            </a:lvl8pPr>
            <a:lvl9pPr marL="11283259" indent="0">
              <a:buNone/>
              <a:defRPr sz="49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1" y="13919202"/>
            <a:ext cx="14550389" cy="25288244"/>
          </a:xfrm>
        </p:spPr>
        <p:txBody>
          <a:bodyPr/>
          <a:lstStyle>
            <a:defPPr>
              <a:defRPr kern="1200"/>
            </a:defPPr>
            <a:lvl1pPr>
              <a:defRPr sz="7425"/>
            </a:lvl1pPr>
            <a:lvl2pPr>
              <a:defRPr sz="6150"/>
            </a:lvl2pPr>
            <a:lvl3pPr>
              <a:defRPr sz="5550"/>
            </a:lvl3pPr>
            <a:lvl4pPr>
              <a:defRPr sz="4950"/>
            </a:lvl4pPr>
            <a:lvl5pPr>
              <a:defRPr sz="4950"/>
            </a:lvl5pPr>
            <a:lvl6pPr>
              <a:defRPr sz="4950"/>
            </a:lvl6pPr>
            <a:lvl7pPr>
              <a:defRPr sz="4950"/>
            </a:lvl7pPr>
            <a:lvl8pPr>
              <a:defRPr sz="4950"/>
            </a:lvl8pPr>
            <a:lvl9pPr>
              <a:defRPr sz="4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3302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1450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1478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5" y="1747520"/>
            <a:ext cx="10829927" cy="7437120"/>
          </a:xfrm>
        </p:spPr>
        <p:txBody>
          <a:bodyPr anchor="b"/>
          <a:lstStyle>
            <a:defPPr>
              <a:defRPr kern="1200"/>
            </a:defPPr>
            <a:lvl1pPr algn="l">
              <a:defRPr sz="61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79" y="1747521"/>
            <a:ext cx="18402300" cy="37459924"/>
          </a:xfrm>
        </p:spPr>
        <p:txBody>
          <a:bodyPr/>
          <a:lstStyle>
            <a:defPPr>
              <a:defRPr kern="1200"/>
            </a:defPPr>
            <a:lvl1pPr>
              <a:defRPr sz="9900"/>
            </a:lvl1pPr>
            <a:lvl2pPr>
              <a:defRPr sz="8625"/>
            </a:lvl2pPr>
            <a:lvl3pPr>
              <a:defRPr sz="7425"/>
            </a:lvl3pPr>
            <a:lvl4pPr>
              <a:defRPr sz="6150"/>
            </a:lvl4pPr>
            <a:lvl5pPr>
              <a:defRPr sz="6150"/>
            </a:lvl5pPr>
            <a:lvl6pPr>
              <a:defRPr sz="6150"/>
            </a:lvl6pPr>
            <a:lvl7pPr>
              <a:defRPr sz="6150"/>
            </a:lvl7pPr>
            <a:lvl8pPr>
              <a:defRPr sz="6150"/>
            </a:lvl8pPr>
            <a:lvl9pPr>
              <a:defRPr sz="61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5" y="9184642"/>
            <a:ext cx="10829927" cy="30022803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4350"/>
            </a:lvl1pPr>
            <a:lvl2pPr marL="1410407" indent="0">
              <a:buNone/>
              <a:defRPr sz="3675"/>
            </a:lvl2pPr>
            <a:lvl3pPr marL="2820815" indent="0">
              <a:buNone/>
              <a:defRPr sz="3075"/>
            </a:lvl3pPr>
            <a:lvl4pPr marL="4231223" indent="0">
              <a:buNone/>
              <a:defRPr sz="2775"/>
            </a:lvl4pPr>
            <a:lvl5pPr marL="5641630" indent="0">
              <a:buNone/>
              <a:defRPr sz="2775"/>
            </a:lvl5pPr>
            <a:lvl6pPr marL="7052037" indent="0">
              <a:buNone/>
              <a:defRPr sz="2775"/>
            </a:lvl6pPr>
            <a:lvl7pPr marL="8462444" indent="0">
              <a:buNone/>
              <a:defRPr sz="2775"/>
            </a:lvl7pPr>
            <a:lvl8pPr marL="9872852" indent="0">
              <a:buNone/>
              <a:defRPr sz="2775"/>
            </a:lvl8pPr>
            <a:lvl9pPr marL="11283259" indent="0">
              <a:buNone/>
              <a:defRPr sz="27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49707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2"/>
            <a:ext cx="19751041" cy="3627124"/>
          </a:xfrm>
        </p:spPr>
        <p:txBody>
          <a:bodyPr anchor="b"/>
          <a:lstStyle>
            <a:defPPr>
              <a:defRPr kern="1200"/>
            </a:defPPr>
            <a:lvl1pPr algn="l">
              <a:defRPr sz="61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61"/>
            <a:ext cx="19751041" cy="26334718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9900"/>
            </a:lvl1pPr>
            <a:lvl2pPr marL="1410407" indent="0">
              <a:buNone/>
              <a:defRPr sz="8625"/>
            </a:lvl2pPr>
            <a:lvl3pPr marL="2820815" indent="0">
              <a:buNone/>
              <a:defRPr sz="7425"/>
            </a:lvl3pPr>
            <a:lvl4pPr marL="4231223" indent="0">
              <a:buNone/>
              <a:defRPr sz="6150"/>
            </a:lvl4pPr>
            <a:lvl5pPr marL="5641630" indent="0">
              <a:buNone/>
              <a:defRPr sz="6150"/>
            </a:lvl5pPr>
            <a:lvl6pPr marL="7052037" indent="0">
              <a:buNone/>
              <a:defRPr sz="6150"/>
            </a:lvl6pPr>
            <a:lvl7pPr marL="8462444" indent="0">
              <a:buNone/>
              <a:defRPr sz="6150"/>
            </a:lvl7pPr>
            <a:lvl8pPr marL="9872852" indent="0">
              <a:buNone/>
              <a:defRPr sz="6150"/>
            </a:lvl8pPr>
            <a:lvl9pPr marL="11283259" indent="0">
              <a:buNone/>
              <a:defRPr sz="61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4"/>
            <a:ext cx="19751041" cy="5151116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4350"/>
            </a:lvl1pPr>
            <a:lvl2pPr marL="1410407" indent="0">
              <a:buNone/>
              <a:defRPr sz="3675"/>
            </a:lvl2pPr>
            <a:lvl3pPr marL="2820815" indent="0">
              <a:buNone/>
              <a:defRPr sz="3075"/>
            </a:lvl3pPr>
            <a:lvl4pPr marL="4231223" indent="0">
              <a:buNone/>
              <a:defRPr sz="2775"/>
            </a:lvl4pPr>
            <a:lvl5pPr marL="5641630" indent="0">
              <a:buNone/>
              <a:defRPr sz="2775"/>
            </a:lvl5pPr>
            <a:lvl6pPr marL="7052037" indent="0">
              <a:buNone/>
              <a:defRPr sz="2775"/>
            </a:lvl6pPr>
            <a:lvl7pPr marL="8462444" indent="0">
              <a:buNone/>
              <a:defRPr sz="2775"/>
            </a:lvl7pPr>
            <a:lvl8pPr marL="9872852" indent="0">
              <a:buNone/>
              <a:defRPr sz="2775"/>
            </a:lvl8pPr>
            <a:lvl9pPr marL="11283259" indent="0">
              <a:buNone/>
              <a:defRPr sz="27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2618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1" y="1757684"/>
            <a:ext cx="29626558" cy="7315200"/>
          </a:xfrm>
          <a:prstGeom prst="rect">
            <a:avLst/>
          </a:prstGeom>
        </p:spPr>
        <p:txBody>
          <a:bodyPr vert="horz" lIns="376108" tIns="188056" rIns="376108" bIns="188056" rtlCol="0" anchor="ctr">
            <a:normAutofit/>
          </a:bodyPr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10241283"/>
            <a:ext cx="29626558" cy="28966164"/>
          </a:xfrm>
          <a:prstGeom prst="rect">
            <a:avLst/>
          </a:prstGeom>
        </p:spPr>
        <p:txBody>
          <a:bodyPr vert="horz" lIns="376108" tIns="188056" rIns="376108" bIns="188056" rtlCol="0">
            <a:normAutofit/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52"/>
            <a:ext cx="7680960" cy="23368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/>
            </a:defPPr>
            <a:lvl1pPr algn="l">
              <a:defRPr sz="3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1" y="40680652"/>
            <a:ext cx="10424160" cy="23368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/>
            </a:defPPr>
            <a:lvl1pPr algn="ctr">
              <a:defRPr sz="3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1" y="40680652"/>
            <a:ext cx="7680960" cy="23368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/>
            </a:defPPr>
            <a:lvl1pPr algn="r">
              <a:defRPr sz="3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074400" y="21945600"/>
            <a:ext cx="14274800" cy="3937000"/>
          </a:xfrm>
          <a:prstGeom prst="rect">
            <a:avLst/>
          </a:prstGeom>
        </p:spPr>
      </p:pic>
      <p:pic>
        <p:nvPicPr>
          <p:cNvPr id="8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29718000" y="21945600"/>
            <a:ext cx="14274800" cy="3937000"/>
          </a:xfrm>
          <a:prstGeom prst="rect">
            <a:avLst/>
          </a:prstGeom>
        </p:spPr>
      </p:pic>
      <p:pic>
        <p:nvPicPr>
          <p:cNvPr id="9" name="New picture" titl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1460500" y="44399200"/>
            <a:ext cx="29997400" cy="1447800"/>
          </a:xfrm>
          <a:prstGeom prst="rect">
            <a:avLst/>
          </a:prstGeom>
        </p:spPr>
      </p:pic>
      <p:sp>
        <p:nvSpPr>
          <p:cNvPr id="10" name="New shape" title=""/>
          <p:cNvSpPr/>
          <p:nvPr/>
        </p:nvSpPr>
        <p:spPr>
          <a:xfrm>
            <a:off x="1460500" y="44970700"/>
            <a:ext cx="16459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560">
                <a:solidFill>
                  <a:srgbClr val="808080"/>
                </a:solidFill>
              </a:rPr>
              <a:t>Template ID: imaginativearctic  Size: 36x48</a:t>
            </a:r>
          </a:p>
        </p:txBody>
      </p:sp>
    </p:spTree>
    <p:extLst>
      <p:ext uri="{BB962C8B-B14F-4D97-AF65-F5344CB8AC3E}">
        <p14:creationId xmlns:p14="http://schemas.microsoft.com/office/powerpoint/2010/main" val="265923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ransition/>
  <p:timing/>
  <p:txStyles>
    <p:titleStyle>
      <a:defPPr>
        <a:defRPr kern="1200"/>
      </a:defPPr>
      <a:lvl1pPr algn="ctr" defTabSz="2820815" rtl="0" eaLnBrk="1" latinLnBrk="0" hangingPunct="1">
        <a:spcBef>
          <a:spcPct val="0"/>
        </a:spcBef>
        <a:buNone/>
        <a:defRPr sz="1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/>
      </a:defPPr>
      <a:lvl1pPr marL="1057804" indent="-1057804" algn="l" defTabSz="2820815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291913" indent="-881506" algn="l" defTabSz="2820815" rtl="0" eaLnBrk="1" latinLnBrk="0" hangingPunct="1">
        <a:spcBef>
          <a:spcPct val="20000"/>
        </a:spcBef>
        <a:buFont typeface="Arial" pitchFamily="34" charset="0"/>
        <a:buChar char="–"/>
        <a:defRPr sz="8625" kern="1200">
          <a:solidFill>
            <a:schemeClr val="tx1"/>
          </a:solidFill>
          <a:latin typeface="+mn-lt"/>
          <a:ea typeface="+mn-ea"/>
          <a:cs typeface="+mn-cs"/>
        </a:defRPr>
      </a:lvl2pPr>
      <a:lvl3pPr marL="3526019" indent="-705204" algn="l" defTabSz="2820815" rtl="0" eaLnBrk="1" latinLnBrk="0" hangingPunct="1">
        <a:spcBef>
          <a:spcPct val="20000"/>
        </a:spcBef>
        <a:buFont typeface="Arial" pitchFamily="34" charset="0"/>
        <a:buChar char="•"/>
        <a:defRPr sz="7425" kern="1200">
          <a:solidFill>
            <a:schemeClr val="tx1"/>
          </a:solidFill>
          <a:latin typeface="+mn-lt"/>
          <a:ea typeface="+mn-ea"/>
          <a:cs typeface="+mn-cs"/>
        </a:defRPr>
      </a:lvl3pPr>
      <a:lvl4pPr marL="4936426" indent="-705204" algn="l" defTabSz="2820815" rtl="0" eaLnBrk="1" latinLnBrk="0" hangingPunct="1">
        <a:spcBef>
          <a:spcPct val="20000"/>
        </a:spcBef>
        <a:buFont typeface="Arial" pitchFamily="34" charset="0"/>
        <a:buChar char="–"/>
        <a:defRPr sz="6150" kern="1200">
          <a:solidFill>
            <a:schemeClr val="tx1"/>
          </a:solidFill>
          <a:latin typeface="+mn-lt"/>
          <a:ea typeface="+mn-ea"/>
          <a:cs typeface="+mn-cs"/>
        </a:defRPr>
      </a:lvl4pPr>
      <a:lvl5pPr marL="6346833" indent="-705204" algn="l" defTabSz="2820815" rtl="0" eaLnBrk="1" latinLnBrk="0" hangingPunct="1">
        <a:spcBef>
          <a:spcPct val="20000"/>
        </a:spcBef>
        <a:buFont typeface="Arial" pitchFamily="34" charset="0"/>
        <a:buChar char="»"/>
        <a:defRPr sz="6150" kern="1200">
          <a:solidFill>
            <a:schemeClr val="tx1"/>
          </a:solidFill>
          <a:latin typeface="+mn-lt"/>
          <a:ea typeface="+mn-ea"/>
          <a:cs typeface="+mn-cs"/>
        </a:defRPr>
      </a:lvl5pPr>
      <a:lvl6pPr marL="7757241" indent="-705204" algn="l" defTabSz="2820815" rtl="0" eaLnBrk="1" latinLnBrk="0" hangingPunct="1">
        <a:spcBef>
          <a:spcPct val="20000"/>
        </a:spcBef>
        <a:buFont typeface="Arial" pitchFamily="34" charset="0"/>
        <a:buChar char="•"/>
        <a:defRPr sz="6150" kern="1200">
          <a:solidFill>
            <a:schemeClr val="tx1"/>
          </a:solidFill>
          <a:latin typeface="+mn-lt"/>
          <a:ea typeface="+mn-ea"/>
          <a:cs typeface="+mn-cs"/>
        </a:defRPr>
      </a:lvl6pPr>
      <a:lvl7pPr marL="9167648" indent="-705204" algn="l" defTabSz="2820815" rtl="0" eaLnBrk="1" latinLnBrk="0" hangingPunct="1">
        <a:spcBef>
          <a:spcPct val="20000"/>
        </a:spcBef>
        <a:buFont typeface="Arial" pitchFamily="34" charset="0"/>
        <a:buChar char="•"/>
        <a:defRPr sz="6150" kern="1200">
          <a:solidFill>
            <a:schemeClr val="tx1"/>
          </a:solidFill>
          <a:latin typeface="+mn-lt"/>
          <a:ea typeface="+mn-ea"/>
          <a:cs typeface="+mn-cs"/>
        </a:defRPr>
      </a:lvl7pPr>
      <a:lvl8pPr marL="10578056" indent="-705204" algn="l" defTabSz="2820815" rtl="0" eaLnBrk="1" latinLnBrk="0" hangingPunct="1">
        <a:spcBef>
          <a:spcPct val="20000"/>
        </a:spcBef>
        <a:buFont typeface="Arial" pitchFamily="34" charset="0"/>
        <a:buChar char="•"/>
        <a:defRPr sz="6150" kern="1200">
          <a:solidFill>
            <a:schemeClr val="tx1"/>
          </a:solidFill>
          <a:latin typeface="+mn-lt"/>
          <a:ea typeface="+mn-ea"/>
          <a:cs typeface="+mn-cs"/>
        </a:defRPr>
      </a:lvl8pPr>
      <a:lvl9pPr marL="11988463" indent="-705204" algn="l" defTabSz="2820815" rtl="0" eaLnBrk="1" latinLnBrk="0" hangingPunct="1">
        <a:spcBef>
          <a:spcPct val="20000"/>
        </a:spcBef>
        <a:buFont typeface="Arial" pitchFamily="34" charset="0"/>
        <a:buChar char="•"/>
        <a:defRPr sz="61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0815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1pPr>
      <a:lvl2pPr marL="1410407" algn="l" defTabSz="2820815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2pPr>
      <a:lvl3pPr marL="2820815" algn="l" defTabSz="2820815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3pPr>
      <a:lvl4pPr marL="4231223" algn="l" defTabSz="2820815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4pPr>
      <a:lvl5pPr marL="5641630" algn="l" defTabSz="2820815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5pPr>
      <a:lvl6pPr marL="7052037" algn="l" defTabSz="2820815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6pPr>
      <a:lvl7pPr marL="8462444" algn="l" defTabSz="2820815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7pPr>
      <a:lvl8pPr marL="9872852" algn="l" defTabSz="2820815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8pPr>
      <a:lvl9pPr marL="11283259" algn="l" defTabSz="2820815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" name="Rectangle 36"/>
          <p:cNvSpPr/>
          <p:nvPr/>
        </p:nvSpPr>
        <p:spPr>
          <a:xfrm>
            <a:off x="0" y="0"/>
            <a:ext cx="32918400" cy="43891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555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D7E552C-1772-4823-85F9-F890B5C38EB1}"/>
              </a:ext>
            </a:extLst>
          </p:cNvPr>
          <p:cNvSpPr/>
          <p:nvPr/>
        </p:nvSpPr>
        <p:spPr>
          <a:xfrm flipH="1">
            <a:off x="6145" y="0"/>
            <a:ext cx="529556" cy="43891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55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AAF109D-AB76-405F-9BEE-186938958B9E}"/>
              </a:ext>
            </a:extLst>
          </p:cNvPr>
          <p:cNvSpPr/>
          <p:nvPr/>
        </p:nvSpPr>
        <p:spPr>
          <a:xfrm>
            <a:off x="31842059" y="0"/>
            <a:ext cx="1070195" cy="438912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550"/>
          </a:p>
        </p:txBody>
      </p:sp>
      <p:sp>
        <p:nvSpPr>
          <p:cNvPr id="80" name="Text Placeholder 5">
            <a:extLst>
              <a:ext uri="{FF2B5EF4-FFF2-40B4-BE49-F238E27FC236}">
                <a16:creationId xmlns:a16="http://schemas.microsoft.com/office/drawing/2014/main" id="{1A8FFF05-7729-4D05-983F-6F58701A5B70}"/>
              </a:ext>
            </a:extLst>
          </p:cNvPr>
          <p:cNvSpPr txBox="1"/>
          <p:nvPr/>
        </p:nvSpPr>
        <p:spPr>
          <a:xfrm>
            <a:off x="2743200" y="1039457"/>
            <a:ext cx="27432000" cy="2203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820815">
              <a:spcBef>
                <a:spcPct val="20000"/>
              </a:spcBef>
              <a:defRPr/>
            </a:pPr>
            <a:r>
              <a:rPr lang="en-US" sz="6400" b="1">
                <a:solidFill>
                  <a:schemeClr val="tx1"/>
                </a:solidFill>
                <a:latin typeface="Quattrocento" panose="02020802030000000404" pitchFamily="18" charset="0"/>
              </a:rPr>
              <a:t>This Scientific Poster Template Is Provided By PosterNerd</a:t>
            </a:r>
            <a:endParaRPr lang="en-US" sz="6400" b="1">
              <a:solidFill>
                <a:schemeClr val="tx1"/>
              </a:solidFill>
              <a:latin typeface="Quattrocento" panose="02020802030000000404" pitchFamily="18" charset="0"/>
            </a:endParaRPr>
          </a:p>
          <a:p>
            <a:pPr algn="ctr" defTabSz="2820815">
              <a:spcBef>
                <a:spcPct val="20000"/>
              </a:spcBef>
              <a:defRPr/>
            </a:pPr>
            <a:r>
              <a:rPr lang="en-US" sz="6400" b="1">
                <a:solidFill>
                  <a:schemeClr val="tx1"/>
                </a:solidFill>
                <a:latin typeface="Quattrocento" panose="02020802030000000404" pitchFamily="18" charset="0"/>
              </a:rPr>
              <a:t>Enter A Title And Add Logos To Your Poster</a:t>
            </a:r>
          </a:p>
        </p:txBody>
      </p:sp>
      <p:sp>
        <p:nvSpPr>
          <p:cNvPr id="81" name="Text Placeholder 5">
            <a:extLst>
              <a:ext uri="{FF2B5EF4-FFF2-40B4-BE49-F238E27FC236}">
                <a16:creationId xmlns:a16="http://schemas.microsoft.com/office/drawing/2014/main" id="{56A3DA81-3205-421F-9DA5-CDD43B4A3FAF}"/>
              </a:ext>
            </a:extLst>
          </p:cNvPr>
          <p:cNvSpPr txBox="1"/>
          <p:nvPr/>
        </p:nvSpPr>
        <p:spPr>
          <a:xfrm>
            <a:off x="2743200" y="3607272"/>
            <a:ext cx="27432000" cy="142192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200">
                <a:solidFill>
                  <a:schemeClr val="tx1"/>
                </a:solidFill>
                <a:latin typeface="Quattrocento Sans" panose="020b0502050000020003" pitchFamily="34" charset="0"/>
                <a:cs typeface="Arial" pitchFamily="34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4200">
                <a:solidFill>
                  <a:schemeClr val="tx1"/>
                </a:solidFill>
                <a:latin typeface="Quattrocento Sans" panose="020b0502050000020003" pitchFamily="34" charset="0"/>
                <a:cs typeface="Arial" pitchFamily="34" charset="0"/>
              </a:rPr>
              <a:t>Include University or Department Names if Needed</a:t>
            </a:r>
          </a:p>
        </p:txBody>
      </p:sp>
      <p:sp>
        <p:nvSpPr>
          <p:cNvPr id="53" name="TextBox 19">
            <a:extLst>
              <a:ext uri="{FF2B5EF4-FFF2-40B4-BE49-F238E27FC236}">
                <a16:creationId xmlns:a16="http://schemas.microsoft.com/office/drawing/2014/main" id="{5FC06FC9-CAC2-4587-A6C7-2139AE704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697" y="7101402"/>
            <a:ext cx="13941743" cy="46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latin typeface="Quattrocento Sans" panose="020b0502050000020003" pitchFamily="34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4804540C-AABA-457C-88EF-3512E7CCE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697" y="6019800"/>
            <a:ext cx="13941743" cy="914400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</a:ln>
        </p:spPr>
        <p:txBody>
          <a:bodyPr wrap="none" lIns="205740" tIns="54864" rIns="205740" bIns="51422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en-US" sz="3600" b="1">
                <a:solidFill>
                  <a:schemeClr val="bg1"/>
                </a:solidFill>
                <a:latin typeface="Quattrocento" panose="02020802030000000404" pitchFamily="18" charset="0"/>
              </a:rPr>
              <a:t>Introduction</a:t>
            </a:r>
          </a:p>
        </p:txBody>
      </p:sp>
      <p:sp>
        <p:nvSpPr>
          <p:cNvPr id="87" name="TextBox 19">
            <a:extLst>
              <a:ext uri="{FF2B5EF4-FFF2-40B4-BE49-F238E27FC236}">
                <a16:creationId xmlns:a16="http://schemas.microsoft.com/office/drawing/2014/main" id="{6D42AE85-C5FE-45D6-87D7-226C5375E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4958" y="7101402"/>
            <a:ext cx="13941743" cy="46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latin typeface="Quattrocento Sans" panose="020b0502050000020003" pitchFamily="34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88" name="Rectangle 10">
            <a:extLst>
              <a:ext uri="{FF2B5EF4-FFF2-40B4-BE49-F238E27FC236}">
                <a16:creationId xmlns:a16="http://schemas.microsoft.com/office/drawing/2014/main" id="{971C1DFB-15E8-4014-9132-6DF5B858E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94958" y="6019800"/>
            <a:ext cx="13941743" cy="914400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</a:ln>
        </p:spPr>
        <p:txBody>
          <a:bodyPr wrap="none" lIns="205740" tIns="54864" rIns="205740" bIns="51422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en-US" sz="3600" b="1">
                <a:solidFill>
                  <a:schemeClr val="bg1"/>
                </a:solidFill>
                <a:latin typeface="Quattrocento" panose="02020802030000000404" pitchFamily="18" charset="0"/>
              </a:rPr>
              <a:t>Results</a:t>
            </a:r>
          </a:p>
        </p:txBody>
      </p:sp>
      <p:sp>
        <p:nvSpPr>
          <p:cNvPr id="95" name="TextBox 19">
            <a:extLst>
              <a:ext uri="{FF2B5EF4-FFF2-40B4-BE49-F238E27FC236}">
                <a16:creationId xmlns:a16="http://schemas.microsoft.com/office/drawing/2014/main" id="{923EC24E-6100-436E-B49D-585F98CCD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4958" y="37296105"/>
            <a:ext cx="13941743" cy="46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latin typeface="Quattrocento Sans" panose="020b0502050000020003" pitchFamily="34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96" name="Rectangle 10">
            <a:extLst>
              <a:ext uri="{FF2B5EF4-FFF2-40B4-BE49-F238E27FC236}">
                <a16:creationId xmlns:a16="http://schemas.microsoft.com/office/drawing/2014/main" id="{4D700BB5-24A3-4FED-BA73-E8F14C76E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94958" y="36248017"/>
            <a:ext cx="13941743" cy="914400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</a:ln>
        </p:spPr>
        <p:txBody>
          <a:bodyPr wrap="none" lIns="205740" tIns="54864" rIns="205740" bIns="51422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en-US" sz="3600" b="1">
                <a:solidFill>
                  <a:schemeClr val="bg1"/>
                </a:solidFill>
                <a:latin typeface="Quattrocento" panose="02020802030000000404" pitchFamily="18" charset="0"/>
              </a:rPr>
              <a:t>Acknowledgements</a:t>
            </a: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DEDFA7C2-E777-46DD-BD0C-9EDC6F7D8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4958" y="22406452"/>
            <a:ext cx="13941743" cy="46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latin typeface="Quattrocento Sans" panose="020b0502050000020003" pitchFamily="34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5525876E-07FE-485F-ADF6-7C23407B6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94958" y="21358368"/>
            <a:ext cx="13941743" cy="914400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</a:ln>
        </p:spPr>
        <p:txBody>
          <a:bodyPr wrap="none" lIns="205740" tIns="54864" rIns="205740" bIns="51422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en-US" sz="3600" b="1">
                <a:solidFill>
                  <a:schemeClr val="bg1"/>
                </a:solidFill>
                <a:latin typeface="Quattrocento" panose="02020802030000000404" pitchFamily="18" charset="0"/>
              </a:rPr>
              <a:t>Conclusion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0A5DF6-82E5-4BD1-ABD5-C460B7806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697" y="22406452"/>
            <a:ext cx="13941743" cy="46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latin typeface="Quattrocento Sans" panose="020b0502050000020003" pitchFamily="34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88C3F21E-D6DA-4BED-ACDF-C8F39E7CE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697" y="21358368"/>
            <a:ext cx="13941743" cy="914400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</a:ln>
        </p:spPr>
        <p:txBody>
          <a:bodyPr wrap="none" lIns="205740" tIns="54864" rIns="205740" bIns="51422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en-US" sz="3600" b="1">
                <a:solidFill>
                  <a:schemeClr val="bg1"/>
                </a:solidFill>
                <a:latin typeface="Quattrocento" panose="02020802030000000404" pitchFamily="18" charset="0"/>
              </a:rPr>
              <a:t>Methodology</a:t>
            </a:r>
          </a:p>
        </p:txBody>
      </p:sp>
      <p:pic>
        <p:nvPicPr>
          <p:cNvPr id="97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235700" y="14732000"/>
            <a:ext cx="20459700" cy="144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7106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imaginativearctic|08-202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Custom</PresentationFormat>
  <Paragraphs>14</Paragraphs>
  <Slides>1</Slides>
  <Notes>0</Notes>
  <TotalTime>2281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8">
      <vt:lpstr>Arial</vt:lpstr>
      <vt:lpstr>Calibri</vt:lpstr>
      <vt:lpstr>Franklin Gothic Heavy</vt:lpstr>
      <vt:lpstr>Quattrocento</vt:lpstr>
      <vt:lpstr>Quattrocento Sans</vt:lpstr>
      <vt:lpstr>ＭＳ Ｐゴシック</vt:lpstr>
      <vt:lpstr>Office Theme</vt:lpstr>
      <vt:lpstr>PowerPoint Presentation</vt:lpstr>
    </vt:vector>
  </TitlesOfParts>
  <LinksUpToDate>0</LinksUpToDate>
  <SharedDoc>0</SharedDoc>
  <HyperlinksChanged>0</HyperlinksChanged>
  <Application>Aspose.Slides for .NET</Application>
  <AppVersion>22.0400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Sample research poster</dc:title>
  <cp:category>scientific poster powerpoint</cp:category>
  <dc:creator>Graphicsland/MakeSigns.com</dc:creator>
  <dc:description>These templates are offered for free to help your create a poster ranging from nursing research posters to psychology research posters.</dc:description>
  <cp:keywords>scientific, research, template, custom, poster, presentation, symposium, printing, powerpoint, create, design, example, sample, download</cp:keywords>
  <cp:lastModifiedBy>Justin Delre</cp:lastModifiedBy>
  <cp:revision>13</cp:revision>
  <cp:lastPrinted>2011-01-21T18:13:44.000</cp:lastPrinted>
  <dcterms:modified xsi:type="dcterms:W3CDTF">2024-02-07T19:15:01Z</dcterms:modified>
  <dc:subject>Free Poster Presentation Example</dc:subject>
</cp:coreProperties>
</file>