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4260" r:id="rId1"/>
  </p:sldMasterIdLst>
  <p:handoutMasterIdLst>
    <p:handoutMasterId r:id="rId2"/>
  </p:handoutMasterIdLst>
  <p:sldIdLst>
    <p:sldId id="256" r:id="rId3"/>
  </p:sldIdLst>
  <p:sldSz cx="32918400" cy="32918400"/>
  <p:notesSz cx="7010400" cy="9271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ibre Baskerville" panose="02000000000000000000" pitchFamily="2" charset="0"/>
      <p:bold r:id="rId9"/>
    </p:embeddedFont>
    <p:embeddedFont>
      <p:font typeface="Montserrat" panose="00000500000000000000" pitchFamily="50" charset="0"/>
      <p:regular r:id="rId10"/>
      <p:bold r:id="rId11"/>
    </p:embeddedFont>
    <p:embeddedFont>
      <p:font typeface="Montserrat Light" panose="00000400000000000000" pitchFamily="50" charset="0"/>
      <p:regular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custDataLst>
    <p:tags r:id="rId4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144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949" autoAdjust="0"/>
    <p:restoredTop sz="94710" autoAdjust="0"/>
  </p:normalViewPr>
  <p:slideViewPr>
    <p:cSldViewPr snapToGrid="0">
      <p:cViewPr varScale="1">
        <p:scale>
          <a:sx n="26" d="100"/>
          <a:sy n="26" d="100"/>
        </p:scale>
        <p:origin x="2246" y="115"/>
      </p:cViewPr>
      <p:guideLst>
        <p:guide orient="horz"/>
        <p:guide pos="14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font" Target="fonts/font10.fntdata" /><Relationship Id="rId15" Type="http://schemas.openxmlformats.org/officeDocument/2006/relationships/font" Target="fonts/font11.fntdata" /><Relationship Id="rId16" Type="http://schemas.openxmlformats.org/officeDocument/2006/relationships/font" Target="fonts/font12.fntdata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handoutMaster" Target="handoutMasters/handout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05841"/>
            <a:ext cx="3037840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5841" y="1318265"/>
            <a:ext cx="7406640" cy="28087321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5921" y="1318265"/>
            <a:ext cx="21671279" cy="28087321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1153127"/>
            <a:ext cx="27980642" cy="6537960"/>
          </a:xfrm>
        </p:spPr>
        <p:txBody>
          <a:bodyPr anchor="t"/>
          <a:lstStyle>
            <a:defPPr>
              <a:defRPr kern="1200"/>
            </a:defPPr>
            <a:lvl1pPr algn="l">
              <a:defRPr sz="12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3952224"/>
            <a:ext cx="27980642" cy="720089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150">
                <a:solidFill>
                  <a:schemeClr val="tx1">
                    <a:tint val="75000"/>
                  </a:schemeClr>
                </a:solidFill>
              </a:defRPr>
            </a:lvl1pPr>
            <a:lvl2pPr marL="1410407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2pPr>
            <a:lvl3pPr marL="2820815" indent="0">
              <a:buNone/>
              <a:defRPr sz="4950">
                <a:solidFill>
                  <a:schemeClr val="tx1">
                    <a:tint val="75000"/>
                  </a:schemeClr>
                </a:solidFill>
              </a:defRPr>
            </a:lvl3pPr>
            <a:lvl4pPr marL="4231223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4pPr>
            <a:lvl5pPr marL="5641630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5pPr>
            <a:lvl6pPr marL="7052037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6pPr>
            <a:lvl7pPr marL="8462444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7pPr>
            <a:lvl8pPr marL="9872852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8pPr>
            <a:lvl9pPr marL="11283259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20" y="7680963"/>
            <a:ext cx="14538961" cy="21724623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33521" y="7680963"/>
            <a:ext cx="14538961" cy="21724623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7368544"/>
            <a:ext cx="14544677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10407" indent="0">
              <a:buNone/>
              <a:defRPr sz="6150" b="1"/>
            </a:lvl2pPr>
            <a:lvl3pPr marL="2820815" indent="0">
              <a:buNone/>
              <a:defRPr sz="5550" b="1"/>
            </a:lvl3pPr>
            <a:lvl4pPr marL="4231223" indent="0">
              <a:buNone/>
              <a:defRPr sz="4950" b="1"/>
            </a:lvl4pPr>
            <a:lvl5pPr marL="5641630" indent="0">
              <a:buNone/>
              <a:defRPr sz="4950" b="1"/>
            </a:lvl5pPr>
            <a:lvl6pPr marL="7052037" indent="0">
              <a:buNone/>
              <a:defRPr sz="4950" b="1"/>
            </a:lvl6pPr>
            <a:lvl7pPr marL="8462444" indent="0">
              <a:buNone/>
              <a:defRPr sz="4950" b="1"/>
            </a:lvl7pPr>
            <a:lvl8pPr marL="9872852" indent="0">
              <a:buNone/>
              <a:defRPr sz="4950" b="1"/>
            </a:lvl8pPr>
            <a:lvl9pPr marL="11283259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0439401"/>
            <a:ext cx="14544677" cy="18966183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1" y="7368544"/>
            <a:ext cx="14550389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10407" indent="0">
              <a:buNone/>
              <a:defRPr sz="6150" b="1"/>
            </a:lvl2pPr>
            <a:lvl3pPr marL="2820815" indent="0">
              <a:buNone/>
              <a:defRPr sz="5550" b="1"/>
            </a:lvl3pPr>
            <a:lvl4pPr marL="4231223" indent="0">
              <a:buNone/>
              <a:defRPr sz="4950" b="1"/>
            </a:lvl4pPr>
            <a:lvl5pPr marL="5641630" indent="0">
              <a:buNone/>
              <a:defRPr sz="4950" b="1"/>
            </a:lvl5pPr>
            <a:lvl6pPr marL="7052037" indent="0">
              <a:buNone/>
              <a:defRPr sz="4950" b="1"/>
            </a:lvl6pPr>
            <a:lvl7pPr marL="8462444" indent="0">
              <a:buNone/>
              <a:defRPr sz="4950" b="1"/>
            </a:lvl7pPr>
            <a:lvl8pPr marL="9872852" indent="0">
              <a:buNone/>
              <a:defRPr sz="4950" b="1"/>
            </a:lvl8pPr>
            <a:lvl9pPr marL="11283259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1" y="10439401"/>
            <a:ext cx="14550389" cy="18966183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5" y="1310640"/>
            <a:ext cx="10829927" cy="5577840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310641"/>
            <a:ext cx="18402300" cy="28094942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625"/>
            </a:lvl2pPr>
            <a:lvl3pPr>
              <a:defRPr sz="7425"/>
            </a:lvl3pPr>
            <a:lvl4pPr>
              <a:defRPr sz="6150"/>
            </a:lvl4pPr>
            <a:lvl5pPr>
              <a:defRPr sz="6150"/>
            </a:lvl5pPr>
            <a:lvl6pPr>
              <a:defRPr sz="6150"/>
            </a:lvl6pPr>
            <a:lvl7pPr>
              <a:defRPr sz="6150"/>
            </a:lvl7pPr>
            <a:lvl8pPr>
              <a:defRPr sz="6150"/>
            </a:lvl8pPr>
            <a:lvl9pPr>
              <a:defRPr sz="6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5" y="6888482"/>
            <a:ext cx="10829927" cy="225171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07" indent="0">
              <a:buNone/>
              <a:defRPr sz="3675"/>
            </a:lvl2pPr>
            <a:lvl3pPr marL="2820815" indent="0">
              <a:buNone/>
              <a:defRPr sz="3075"/>
            </a:lvl3pPr>
            <a:lvl4pPr marL="4231223" indent="0">
              <a:buNone/>
              <a:defRPr sz="2775"/>
            </a:lvl4pPr>
            <a:lvl5pPr marL="5641630" indent="0">
              <a:buNone/>
              <a:defRPr sz="2775"/>
            </a:lvl5pPr>
            <a:lvl6pPr marL="7052037" indent="0">
              <a:buNone/>
              <a:defRPr sz="2775"/>
            </a:lvl6pPr>
            <a:lvl7pPr marL="8462444" indent="0">
              <a:buNone/>
              <a:defRPr sz="2775"/>
            </a:lvl7pPr>
            <a:lvl8pPr marL="9872852" indent="0">
              <a:buNone/>
              <a:defRPr sz="2775"/>
            </a:lvl8pPr>
            <a:lvl9pPr marL="11283259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23042880"/>
            <a:ext cx="19751041" cy="2720343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941321"/>
            <a:ext cx="19751041" cy="1975103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900"/>
            </a:lvl1pPr>
            <a:lvl2pPr marL="1410407" indent="0">
              <a:buNone/>
              <a:defRPr sz="8625"/>
            </a:lvl2pPr>
            <a:lvl3pPr marL="2820815" indent="0">
              <a:buNone/>
              <a:defRPr sz="7425"/>
            </a:lvl3pPr>
            <a:lvl4pPr marL="4231223" indent="0">
              <a:buNone/>
              <a:defRPr sz="6150"/>
            </a:lvl4pPr>
            <a:lvl5pPr marL="5641630" indent="0">
              <a:buNone/>
              <a:defRPr sz="6150"/>
            </a:lvl5pPr>
            <a:lvl6pPr marL="7052037" indent="0">
              <a:buNone/>
              <a:defRPr sz="6150"/>
            </a:lvl6pPr>
            <a:lvl7pPr marL="8462444" indent="0">
              <a:buNone/>
              <a:defRPr sz="6150"/>
            </a:lvl7pPr>
            <a:lvl8pPr marL="9872852" indent="0">
              <a:buNone/>
              <a:defRPr sz="6150"/>
            </a:lvl8pPr>
            <a:lvl9pPr marL="11283259" indent="0">
              <a:buNone/>
              <a:defRPr sz="61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25763224"/>
            <a:ext cx="19751041" cy="386333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07" indent="0">
              <a:buNone/>
              <a:defRPr sz="3675"/>
            </a:lvl2pPr>
            <a:lvl3pPr marL="2820815" indent="0">
              <a:buNone/>
              <a:defRPr sz="3075"/>
            </a:lvl3pPr>
            <a:lvl4pPr marL="4231223" indent="0">
              <a:buNone/>
              <a:defRPr sz="2775"/>
            </a:lvl4pPr>
            <a:lvl5pPr marL="5641630" indent="0">
              <a:buNone/>
              <a:defRPr sz="2775"/>
            </a:lvl5pPr>
            <a:lvl6pPr marL="7052037" indent="0">
              <a:buNone/>
              <a:defRPr sz="2775"/>
            </a:lvl6pPr>
            <a:lvl7pPr marL="8462444" indent="0">
              <a:buNone/>
              <a:defRPr sz="2775"/>
            </a:lvl7pPr>
            <a:lvl8pPr marL="9872852" indent="0">
              <a:buNone/>
              <a:defRPr sz="2775"/>
            </a:lvl8pPr>
            <a:lvl9pPr marL="11283259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318263"/>
            <a:ext cx="29626558" cy="54864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7680963"/>
            <a:ext cx="29626558" cy="21724623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0510488"/>
            <a:ext cx="768096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30510488"/>
            <a:ext cx="1042416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30510488"/>
            <a:ext cx="768096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64592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334264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339979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hypotheticalocean  Size: 36x36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iming/>
  <p:txStyles>
    <p:titleStyle>
      <a:defPPr>
        <a:defRPr kern="1200"/>
      </a:defPPr>
      <a:lvl1pPr algn="ctr" defTabSz="2820815" rtl="0" eaLnBrk="1" latinLnBrk="0" hangingPunct="1">
        <a:spcBef>
          <a:spcPct val="0"/>
        </a:spcBef>
        <a:buNone/>
        <a:defRPr sz="1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057804" indent="-1057804" algn="l" defTabSz="2820815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1913" indent="-881506" algn="l" defTabSz="2820815" rtl="0" eaLnBrk="1" latinLnBrk="0" hangingPunct="1">
        <a:spcBef>
          <a:spcPct val="20000"/>
        </a:spcBef>
        <a:buFont typeface="Arial" pitchFamily="34" charset="0"/>
        <a:buChar char="–"/>
        <a:defRPr sz="8625" kern="1200">
          <a:solidFill>
            <a:schemeClr val="tx1"/>
          </a:solidFill>
          <a:latin typeface="+mn-lt"/>
          <a:ea typeface="+mn-ea"/>
          <a:cs typeface="+mn-cs"/>
        </a:defRPr>
      </a:lvl2pPr>
      <a:lvl3pPr marL="3526019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7425" kern="1200">
          <a:solidFill>
            <a:schemeClr val="tx1"/>
          </a:solidFill>
          <a:latin typeface="+mn-lt"/>
          <a:ea typeface="+mn-ea"/>
          <a:cs typeface="+mn-cs"/>
        </a:defRPr>
      </a:lvl3pPr>
      <a:lvl4pPr marL="4936426" indent="-705204" algn="l" defTabSz="2820815" rtl="0" eaLnBrk="1" latinLnBrk="0" hangingPunct="1">
        <a:spcBef>
          <a:spcPct val="20000"/>
        </a:spcBef>
        <a:buFont typeface="Arial" pitchFamily="34" charset="0"/>
        <a:buChar char="–"/>
        <a:defRPr sz="6150" kern="1200">
          <a:solidFill>
            <a:schemeClr val="tx1"/>
          </a:solidFill>
          <a:latin typeface="+mn-lt"/>
          <a:ea typeface="+mn-ea"/>
          <a:cs typeface="+mn-cs"/>
        </a:defRPr>
      </a:lvl4pPr>
      <a:lvl5pPr marL="6346833" indent="-705204" algn="l" defTabSz="2820815" rtl="0" eaLnBrk="1" latinLnBrk="0" hangingPunct="1">
        <a:spcBef>
          <a:spcPct val="20000"/>
        </a:spcBef>
        <a:buFont typeface="Arial" pitchFamily="34" charset="0"/>
        <a:buChar char="»"/>
        <a:defRPr sz="6150" kern="1200">
          <a:solidFill>
            <a:schemeClr val="tx1"/>
          </a:solidFill>
          <a:latin typeface="+mn-lt"/>
          <a:ea typeface="+mn-ea"/>
          <a:cs typeface="+mn-cs"/>
        </a:defRPr>
      </a:lvl5pPr>
      <a:lvl6pPr marL="7757241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6pPr>
      <a:lvl7pPr marL="9167648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7pPr>
      <a:lvl8pPr marL="10578056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8pPr>
      <a:lvl9pPr marL="11988463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1pPr>
      <a:lvl2pPr marL="1410407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2pPr>
      <a:lvl3pPr marL="2820815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3pPr>
      <a:lvl4pPr marL="4231223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4pPr>
      <a:lvl5pPr marL="5641630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5pPr>
      <a:lvl6pPr marL="7052037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6pPr>
      <a:lvl7pPr marL="8462444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7pPr>
      <a:lvl8pPr marL="9872852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8pPr>
      <a:lvl9pPr marL="11283259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1F6296-A549-4F83-B5B3-AC0848E6BAEF}"/>
              </a:ext>
            </a:extLst>
          </p:cNvPr>
          <p:cNvGrpSpPr/>
          <p:nvPr/>
        </p:nvGrpSpPr>
        <p:grpSpPr>
          <a:xfrm>
            <a:off x="0" y="4748982"/>
            <a:ext cx="32918400" cy="28169419"/>
            <a:chOff x="0" y="6028267"/>
            <a:chExt cx="43891200" cy="268901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4EF5A1D-A47F-4CE3-BE70-8A161F635104}"/>
                </a:ext>
              </a:extLst>
            </p:cNvPr>
            <p:cNvGrpSpPr/>
            <p:nvPr/>
          </p:nvGrpSpPr>
          <p:grpSpPr>
            <a:xfrm>
              <a:off x="0" y="6028267"/>
              <a:ext cx="43891200" cy="26128135"/>
              <a:chOff x="0" y="5073453"/>
              <a:chExt cx="43891200" cy="27082948"/>
            </a:xfrm>
          </p:grpSpPr>
          <p:sp>
            <p:nvSpPr>
              <p:cNvPr id="35" name="Flowchart: Document 34"/>
              <p:cNvSpPr/>
              <p:nvPr/>
            </p:nvSpPr>
            <p:spPr>
              <a:xfrm rot="10800000">
                <a:off x="3" y="5073453"/>
                <a:ext cx="43891194" cy="17841375"/>
              </a:xfrm>
              <a:prstGeom prst="flowChartDocument">
                <a:avLst/>
              </a:prstGeom>
              <a:solidFill>
                <a:srgbClr val="8CD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endParaRPr lang="en-US" sz="5550"/>
              </a:p>
            </p:txBody>
          </p:sp>
          <p:sp>
            <p:nvSpPr>
              <p:cNvPr id="38" name="Flowchart: Document 37"/>
              <p:cNvSpPr/>
              <p:nvPr/>
            </p:nvSpPr>
            <p:spPr>
              <a:xfrm rot="10800000">
                <a:off x="0" y="5348902"/>
                <a:ext cx="43891200" cy="17565925"/>
              </a:xfrm>
              <a:prstGeom prst="flowChartDocument">
                <a:avLst/>
              </a:pr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endParaRPr lang="en-US" sz="5550"/>
              </a:p>
            </p:txBody>
          </p:sp>
          <p:sp>
            <p:nvSpPr>
              <p:cNvPr id="39" name="Flowchart: Document 70"/>
              <p:cNvSpPr/>
              <p:nvPr/>
            </p:nvSpPr>
            <p:spPr>
              <a:xfrm rot="10800000" flipH="1">
                <a:off x="0" y="5254193"/>
                <a:ext cx="43891200" cy="17672427"/>
              </a:xfrm>
              <a:custGeom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2350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r>
                  <a:rPr lang="en-US" sz="5550"/>
                  <a:t> </a:t>
                </a:r>
              </a:p>
            </p:txBody>
          </p:sp>
          <p:sp>
            <p:nvSpPr>
              <p:cNvPr id="40" name="Flowchart: Document 70"/>
              <p:cNvSpPr/>
              <p:nvPr/>
            </p:nvSpPr>
            <p:spPr>
              <a:xfrm rot="10800000" flipH="1">
                <a:off x="1" y="5399821"/>
                <a:ext cx="43891200" cy="26756581"/>
              </a:xfrm>
              <a:custGeom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dup0" fmla="*/ 0 w 21600"/>
                  <a:gd name="connsiteY0dup0" fmla="*/ 0 h 21495"/>
                  <a:gd name="connsiteX1dup0" fmla="*/ 21600 w 21600"/>
                  <a:gd name="connsiteY1dup0" fmla="*/ 0 h 21495"/>
                  <a:gd name="connsiteX2dup0" fmla="*/ 15601 w 21600"/>
                  <a:gd name="connsiteY2dup0" fmla="*/ 18514 h 21495"/>
                  <a:gd name="connsiteX3dup0" fmla="*/ 0 w 21600"/>
                  <a:gd name="connsiteY3dup0" fmla="*/ 20172 h 21495"/>
                  <a:gd name="connsiteX4dup0" fmla="*/ 0 w 21600"/>
                  <a:gd name="connsiteY4dup0" fmla="*/ 0 h 21495"/>
                  <a:gd name="connsiteX0dup0dup1" fmla="*/ 0 w 15601"/>
                  <a:gd name="connsiteY0dup0dup1" fmla="*/ 29 h 21524"/>
                  <a:gd name="connsiteX1dup0dup1" fmla="*/ 15591 w 15601"/>
                  <a:gd name="connsiteY1dup0dup1" fmla="*/ 0 h 21524"/>
                  <a:gd name="connsiteX2dup0dup1" fmla="*/ 15601 w 15601"/>
                  <a:gd name="connsiteY2dup0dup1" fmla="*/ 18543 h 21524"/>
                  <a:gd name="connsiteX3dup0dup1" fmla="*/ 0 w 15601"/>
                  <a:gd name="connsiteY3dup0dup1" fmla="*/ 20201 h 21524"/>
                  <a:gd name="connsiteX4dup0dup1" fmla="*/ 0 w 15601"/>
                  <a:gd name="connsiteY4dup0dup1" fmla="*/ 29 h 21524"/>
                  <a:gd name="connsiteX0dup0dup1dup2" fmla="*/ 0 w 15601"/>
                  <a:gd name="connsiteY0dup0dup1dup2" fmla="*/ 29 h 21278"/>
                  <a:gd name="connsiteX1dup0dup1dup2" fmla="*/ 15591 w 15601"/>
                  <a:gd name="connsiteY1dup0dup1dup2" fmla="*/ 0 h 21278"/>
                  <a:gd name="connsiteX2dup0dup1dup2" fmla="*/ 15601 w 15601"/>
                  <a:gd name="connsiteY2dup0dup1dup2" fmla="*/ 18543 h 21278"/>
                  <a:gd name="connsiteX3dup0dup1dup2" fmla="*/ 0 w 15601"/>
                  <a:gd name="connsiteY3dup0dup1dup2" fmla="*/ 20201 h 21278"/>
                  <a:gd name="connsiteX4dup0dup1dup2" fmla="*/ 0 w 15601"/>
                  <a:gd name="connsiteY4dup0dup1dup2" fmla="*/ 29 h 21278"/>
                  <a:gd name="connsiteX0dup0dup1dup2dup3" fmla="*/ 0 w 15601"/>
                  <a:gd name="connsiteY0dup0dup1dup2dup3" fmla="*/ 29 h 21156"/>
                  <a:gd name="connsiteX1dup0dup1dup2dup3" fmla="*/ 15591 w 15601"/>
                  <a:gd name="connsiteY1dup0dup1dup2dup3" fmla="*/ 0 h 21156"/>
                  <a:gd name="connsiteX2dup0dup1dup2dup3" fmla="*/ 15601 w 15601"/>
                  <a:gd name="connsiteY2dup0dup1dup2dup3" fmla="*/ 18543 h 21156"/>
                  <a:gd name="connsiteX3dup0dup1dup2dup3" fmla="*/ 0 w 15601"/>
                  <a:gd name="connsiteY3dup0dup1dup2dup3" fmla="*/ 20201 h 21156"/>
                  <a:gd name="connsiteX4dup0dup1dup2dup3" fmla="*/ 0 w 15601"/>
                  <a:gd name="connsiteY4dup0dup1dup2dup3" fmla="*/ 29 h 21156"/>
                  <a:gd name="connsiteX0dup0dup1dup2dup3dup4" fmla="*/ 0 w 15601"/>
                  <a:gd name="connsiteY0dup0dup1dup2dup3dup4" fmla="*/ 29 h 21172"/>
                  <a:gd name="connsiteX1dup0dup1dup2dup3dup4" fmla="*/ 15591 w 15601"/>
                  <a:gd name="connsiteY1dup0dup1dup2dup3dup4" fmla="*/ 0 h 21172"/>
                  <a:gd name="connsiteX2dup0dup1dup2dup3dup4" fmla="*/ 15601 w 15601"/>
                  <a:gd name="connsiteY2dup0dup1dup2dup3dup4" fmla="*/ 18543 h 21172"/>
                  <a:gd name="connsiteX3dup0dup1dup2dup3dup4" fmla="*/ 0 w 15601"/>
                  <a:gd name="connsiteY3dup0dup1dup2dup3dup4" fmla="*/ 20201 h 21172"/>
                  <a:gd name="connsiteX4dup0dup1dup2dup3dup4" fmla="*/ 0 w 15601"/>
                  <a:gd name="connsiteY4dup0dup1dup2dup3dup4" fmla="*/ 29 h 21172"/>
                  <a:gd name="connsiteX0dup0dup1dup2dup3dup4dup5" fmla="*/ 0 w 15601"/>
                  <a:gd name="connsiteY0dup0dup1dup2dup3dup4dup5" fmla="*/ 29 h 21294"/>
                  <a:gd name="connsiteX1dup0dup1dup2dup3dup4dup5" fmla="*/ 15591 w 15601"/>
                  <a:gd name="connsiteY1dup0dup1dup2dup3dup4dup5" fmla="*/ 0 h 21294"/>
                  <a:gd name="connsiteX2dup0dup1dup2dup3dup4dup5" fmla="*/ 15601 w 15601"/>
                  <a:gd name="connsiteY2dup0dup1dup2dup3dup4dup5" fmla="*/ 18543 h 21294"/>
                  <a:gd name="connsiteX3dup0dup1dup2dup3dup4dup5" fmla="*/ 0 w 15601"/>
                  <a:gd name="connsiteY3dup0dup1dup2dup3dup4dup5" fmla="*/ 20201 h 21294"/>
                  <a:gd name="connsiteX4dup0dup1dup2dup3dup4dup5" fmla="*/ 0 w 15601"/>
                  <a:gd name="connsiteY4dup0dup1dup2dup3dup4dup5" fmla="*/ 29 h 21294"/>
                  <a:gd name="connsiteX0dup0dup1dup2dup3dup4dup5dup6" fmla="*/ 0 w 15601"/>
                  <a:gd name="connsiteY0dup0dup1dup2dup3dup4dup5dup6" fmla="*/ 29 h 21270"/>
                  <a:gd name="connsiteX1dup0dup1dup2dup3dup4dup5dup6" fmla="*/ 15591 w 15601"/>
                  <a:gd name="connsiteY1dup0dup1dup2dup3dup4dup5dup6" fmla="*/ 0 h 21270"/>
                  <a:gd name="connsiteX2dup0dup1dup2dup3dup4dup5dup6" fmla="*/ 15601 w 15601"/>
                  <a:gd name="connsiteY2dup0dup1dup2dup3dup4dup5dup6" fmla="*/ 18543 h 21270"/>
                  <a:gd name="connsiteX3dup0dup1dup2dup3dup4dup5dup6" fmla="*/ 0 w 15601"/>
                  <a:gd name="connsiteY3dup0dup1dup2dup3dup4dup5dup6" fmla="*/ 20201 h 21270"/>
                  <a:gd name="connsiteX4dup0dup1dup2dup3dup4dup5dup6" fmla="*/ 0 w 15601"/>
                  <a:gd name="connsiteY4dup0dup1dup2dup3dup4dup5dup6" fmla="*/ 29 h 21270"/>
                  <a:gd name="connsiteX0dup0dup1dup2dup3dup4dup5dup6dup7" fmla="*/ 0 w 15601"/>
                  <a:gd name="connsiteY0dup0dup1dup2dup3dup4dup5dup6dup7" fmla="*/ 29 h 21322"/>
                  <a:gd name="connsiteX1dup0dup1dup2dup3dup4dup5dup6dup7" fmla="*/ 15591 w 15601"/>
                  <a:gd name="connsiteY1dup0dup1dup2dup3dup4dup5dup6dup7" fmla="*/ 0 h 21322"/>
                  <a:gd name="connsiteX2dup0dup1dup2dup3dup4dup5dup6dup7" fmla="*/ 15601 w 15601"/>
                  <a:gd name="connsiteY2dup0dup1dup2dup3dup4dup5dup6dup7" fmla="*/ 18863 h 21322"/>
                  <a:gd name="connsiteX3dup0dup1dup2dup3dup4dup5dup6dup7" fmla="*/ 0 w 15601"/>
                  <a:gd name="connsiteY3dup0dup1dup2dup3dup4dup5dup6dup7" fmla="*/ 20201 h 21322"/>
                  <a:gd name="connsiteX4dup0dup1dup2dup3dup4dup5dup6dup7" fmla="*/ 0 w 15601"/>
                  <a:gd name="connsiteY4dup0dup1dup2dup3dup4dup5dup6dup7" fmla="*/ 29 h 21322"/>
                  <a:gd name="connsiteX0dup0dup1dup2dup3dup4dup5dup6dup7dup8" fmla="*/ 0 w 15601"/>
                  <a:gd name="connsiteY0dup0dup1dup2dup3dup4dup5dup6dup7dup8" fmla="*/ 29 h 21347"/>
                  <a:gd name="connsiteX1dup0dup1dup2dup3dup4dup5dup6dup7dup8" fmla="*/ 15591 w 15601"/>
                  <a:gd name="connsiteY1dup0dup1dup2dup3dup4dup5dup6dup7dup8" fmla="*/ 0 h 21347"/>
                  <a:gd name="connsiteX2dup0dup1dup2dup3dup4dup5dup6dup7dup8" fmla="*/ 15601 w 15601"/>
                  <a:gd name="connsiteY2dup0dup1dup2dup3dup4dup5dup6dup7dup8" fmla="*/ 18863 h 21347"/>
                  <a:gd name="connsiteX3dup0dup1dup2dup3dup4dup5dup6dup7dup8" fmla="*/ 0 w 15601"/>
                  <a:gd name="connsiteY3dup0dup1dup2dup3dup4dup5dup6dup7dup8" fmla="*/ 20201 h 21347"/>
                  <a:gd name="connsiteX4dup0dup1dup2dup3dup4dup5dup6dup7dup8" fmla="*/ 0 w 15601"/>
                  <a:gd name="connsiteY4dup0dup1dup2dup3dup4dup5dup6dup7dup8" fmla="*/ 29 h 21347"/>
                  <a:gd name="connsiteX0dup0dup1dup2dup3dup4dup5dup6dup7dup8dup9" fmla="*/ 0 w 15601"/>
                  <a:gd name="connsiteY0dup0dup1dup2dup3dup4dup5dup6dup7dup8dup9" fmla="*/ 29 h 21222"/>
                  <a:gd name="connsiteX1dup0dup1dup2dup3dup4dup5dup6dup7dup8dup9" fmla="*/ 15591 w 15601"/>
                  <a:gd name="connsiteY1dup0dup1dup2dup3dup4dup5dup6dup7dup8dup9" fmla="*/ 0 h 21222"/>
                  <a:gd name="connsiteX2dup0dup1dup2dup3dup4dup5dup6dup7dup8dup9" fmla="*/ 15601 w 15601"/>
                  <a:gd name="connsiteY2dup0dup1dup2dup3dup4dup5dup6dup7dup8dup9" fmla="*/ 18863 h 21222"/>
                  <a:gd name="connsiteX3dup0dup1dup2dup3dup4dup5dup6dup7dup8dup9" fmla="*/ 0 w 15601"/>
                  <a:gd name="connsiteY3dup0dup1dup2dup3dup4dup5dup6dup7dup8dup9" fmla="*/ 20201 h 21222"/>
                  <a:gd name="connsiteX4dup0dup1dup2dup3dup4dup5dup6dup7dup8dup9" fmla="*/ 0 w 15601"/>
                  <a:gd name="connsiteY4dup0dup1dup2dup3dup4dup5dup6dup7dup8dup9" fmla="*/ 29 h 21222"/>
                  <a:gd name="connsiteX0dup0dup1dup2dup3dup4dup5dup6dup7dup8dup9dup10" fmla="*/ 0 w 15601"/>
                  <a:gd name="connsiteY0dup0dup1dup2dup3dup4dup5dup6dup7dup8dup9dup10" fmla="*/ 29 h 21210"/>
                  <a:gd name="connsiteX1dup0dup1dup2dup3dup4dup5dup6dup7dup8dup9dup10" fmla="*/ 15591 w 15601"/>
                  <a:gd name="connsiteY1dup0dup1dup2dup3dup4dup5dup6dup7dup8dup9dup10" fmla="*/ 0 h 21210"/>
                  <a:gd name="connsiteX2dup0dup1dup2dup3dup4dup5dup6dup7dup8dup9dup10" fmla="*/ 15601 w 15601"/>
                  <a:gd name="connsiteY2dup0dup1dup2dup3dup4dup5dup6dup7dup8dup9dup10" fmla="*/ 18863 h 21210"/>
                  <a:gd name="connsiteX3dup0dup1dup2dup3dup4dup5dup6dup7dup8dup9dup10" fmla="*/ 0 w 15601"/>
                  <a:gd name="connsiteY3dup0dup1dup2dup3dup4dup5dup6dup7dup8dup9dup10" fmla="*/ 20201 h 21210"/>
                  <a:gd name="connsiteX4dup0dup1dup2dup3dup4dup5dup6dup7dup8dup9dup10" fmla="*/ 0 w 15601"/>
                  <a:gd name="connsiteY4dup0dup1dup2dup3dup4dup5dup6dup7dup8dup9dup10" fmla="*/ 29 h 21210"/>
                  <a:gd name="connsiteX0dup0dup1dup2dup3dup4dup5dup6dup7dup8dup9dup10dup11" fmla="*/ 0 w 15601"/>
                  <a:gd name="connsiteY0dup0dup1dup2dup3dup4dup5dup6dup7dup8dup9dup10dup11" fmla="*/ 29 h 21275"/>
                  <a:gd name="connsiteX1dup0dup1dup2dup3dup4dup5dup6dup7dup8dup9dup10dup11" fmla="*/ 15591 w 15601"/>
                  <a:gd name="connsiteY1dup0dup1dup2dup3dup4dup5dup6dup7dup8dup9dup10dup11" fmla="*/ 0 h 21275"/>
                  <a:gd name="connsiteX2dup0dup1dup2dup3dup4dup5dup6dup7dup8dup9dup10dup11" fmla="*/ 15601 w 15601"/>
                  <a:gd name="connsiteY2dup0dup1dup2dup3dup4dup5dup6dup7dup8dup9dup10dup11" fmla="*/ 19241 h 21275"/>
                  <a:gd name="connsiteX3dup0dup1dup2dup3dup4dup5dup6dup7dup8dup9dup10dup11" fmla="*/ 0 w 15601"/>
                  <a:gd name="connsiteY3dup0dup1dup2dup3dup4dup5dup6dup7dup8dup9dup10dup11" fmla="*/ 20201 h 21275"/>
                  <a:gd name="connsiteX4dup0dup1dup2dup3dup4dup5dup6dup7dup8dup9dup10dup11" fmla="*/ 0 w 15601"/>
                  <a:gd name="connsiteY4dup0dup1dup2dup3dup4dup5dup6dup7dup8dup9dup10dup11" fmla="*/ 29 h 21275"/>
                  <a:gd name="connsiteX0dup0dup1dup2dup3dup4dup5dup6dup7dup8dup9dup10dup11dup12" fmla="*/ 0 w 15601"/>
                  <a:gd name="connsiteY0dup0dup1dup2dup3dup4dup5dup6dup7dup8dup9dup10dup11dup12" fmla="*/ 29 h 21467"/>
                  <a:gd name="connsiteX1dup0dup1dup2dup3dup4dup5dup6dup7dup8dup9dup10dup11dup12" fmla="*/ 15591 w 15601"/>
                  <a:gd name="connsiteY1dup0dup1dup2dup3dup4dup5dup6dup7dup8dup9dup10dup11dup12" fmla="*/ 0 h 21467"/>
                  <a:gd name="connsiteX2dup0dup1dup2dup3dup4dup5dup6dup7dup8dup9dup10dup11dup12" fmla="*/ 15601 w 15601"/>
                  <a:gd name="connsiteY2dup0dup1dup2dup3dup4dup5dup6dup7dup8dup9dup10dup11dup12" fmla="*/ 19241 h 21467"/>
                  <a:gd name="connsiteX3dup0dup1dup2dup3dup4dup5dup6dup7dup8dup9dup10dup11dup12" fmla="*/ 0 w 15601"/>
                  <a:gd name="connsiteY3dup0dup1dup2dup3dup4dup5dup6dup7dup8dup9dup10dup11dup12" fmla="*/ 20434 h 21467"/>
                  <a:gd name="connsiteX4dup0dup1dup2dup3dup4dup5dup6dup7dup8dup9dup10dup11dup12" fmla="*/ 0 w 15601"/>
                  <a:gd name="connsiteY4dup0dup1dup2dup3dup4dup5dup6dup7dup8dup9dup10dup11dup12" fmla="*/ 29 h 21467"/>
                  <a:gd name="connsiteX0dup0dup1dup2dup3dup4dup5dup6dup7dup8dup9dup10dup11dup12dup13" fmla="*/ 0 w 15601"/>
                  <a:gd name="connsiteY0dup0dup1dup2dup3dup4dup5dup6dup7dup8dup9dup10dup11dup12dup13" fmla="*/ 29 h 21343"/>
                  <a:gd name="connsiteX1dup0dup1dup2dup3dup4dup5dup6dup7dup8dup9dup10dup11dup12dup13" fmla="*/ 15591 w 15601"/>
                  <a:gd name="connsiteY1dup0dup1dup2dup3dup4dup5dup6dup7dup8dup9dup10dup11dup12dup13" fmla="*/ 0 h 21343"/>
                  <a:gd name="connsiteX2dup0dup1dup2dup3dup4dup5dup6dup7dup8dup9dup10dup11dup12dup13" fmla="*/ 15601 w 15601"/>
                  <a:gd name="connsiteY2dup0dup1dup2dup3dup4dup5dup6dup7dup8dup9dup10dup11dup12dup13" fmla="*/ 19241 h 21343"/>
                  <a:gd name="connsiteX3dup0dup1dup2dup3dup4dup5dup6dup7dup8dup9dup10dup11dup12dup13" fmla="*/ 0 w 15601"/>
                  <a:gd name="connsiteY3dup0dup1dup2dup3dup4dup5dup6dup7dup8dup9dup10dup11dup12dup13" fmla="*/ 20434 h 21343"/>
                  <a:gd name="connsiteX4dup0dup1dup2dup3dup4dup5dup6dup7dup8dup9dup10dup11dup12dup13" fmla="*/ 0 w 15601"/>
                  <a:gd name="connsiteY4dup0dup1dup2dup3dup4dup5dup6dup7dup8dup9dup10dup11dup12dup13" fmla="*/ 29 h 21343"/>
                  <a:gd name="connsiteX0dup0dup1dup2dup3dup4dup5dup6dup7dup8dup9dup10dup11dup12dup13dup14" fmla="*/ 0 w 15601"/>
                  <a:gd name="connsiteY0dup0dup1dup2dup3dup4dup5dup6dup7dup8dup9dup10dup11dup12dup13dup14" fmla="*/ 29 h 21351"/>
                  <a:gd name="connsiteX1dup0dup1dup2dup3dup4dup5dup6dup7dup8dup9dup10dup11dup12dup13dup14" fmla="*/ 15591 w 15601"/>
                  <a:gd name="connsiteY1dup0dup1dup2dup3dup4dup5dup6dup7dup8dup9dup10dup11dup12dup13dup14" fmla="*/ 0 h 21351"/>
                  <a:gd name="connsiteX2dup0dup1dup2dup3dup4dup5dup6dup7dup8dup9dup10dup11dup12dup13dup14" fmla="*/ 15601 w 15601"/>
                  <a:gd name="connsiteY2dup0dup1dup2dup3dup4dup5dup6dup7dup8dup9dup10dup11dup12dup13dup14" fmla="*/ 19241 h 21351"/>
                  <a:gd name="connsiteX3dup0dup1dup2dup3dup4dup5dup6dup7dup8dup9dup10dup11dup12dup13dup14" fmla="*/ 0 w 15601"/>
                  <a:gd name="connsiteY3dup0dup1dup2dup3dup4dup5dup6dup7dup8dup9dup10dup11dup12dup13dup14" fmla="*/ 20434 h 21351"/>
                  <a:gd name="connsiteX4dup0dup1dup2dup3dup4dup5dup6dup7dup8dup9dup10dup11dup12dup13dup14" fmla="*/ 0 w 15601"/>
                  <a:gd name="connsiteY4dup0dup1dup2dup3dup4dup5dup6dup7dup8dup9dup10dup11dup12dup13dup14" fmla="*/ 29 h 21351"/>
                </a:gdLst>
                <a:cxnLst>
                  <a:cxn ang="0">
                    <a:pos x="connsiteX0dup0dup1dup2dup3dup4dup5dup6dup7dup8dup9dup10dup11dup12dup13dup14" y="connsiteY0dup0dup1dup2dup3dup4dup5dup6dup7dup8dup9dup10dup11dup12dup13dup14"/>
                  </a:cxn>
                  <a:cxn ang="0">
                    <a:pos x="connsiteX1dup0dup1dup2dup3dup4dup5dup6dup7dup8dup9dup10dup11dup12dup13dup14" y="connsiteY1dup0dup1dup2dup3dup4dup5dup6dup7dup8dup9dup10dup11dup12dup13dup14"/>
                  </a:cxn>
                  <a:cxn ang="0">
                    <a:pos x="connsiteX2dup0dup1dup2dup3dup4dup5dup6dup7dup8dup9dup10dup11dup12dup13dup14" y="connsiteY2dup0dup1dup2dup3dup4dup5dup6dup7dup8dup9dup10dup11dup12dup13dup14"/>
                  </a:cxn>
                  <a:cxn ang="0">
                    <a:pos x="connsiteX3dup0dup1dup2dup3dup4dup5dup6dup7dup8dup9dup10dup11dup12dup13dup14" y="connsiteY3dup0dup1dup2dup3dup4dup5dup6dup7dup8dup9dup10dup11dup12dup13dup14"/>
                  </a:cxn>
                  <a:cxn ang="0">
                    <a:pos x="connsiteX4dup0dup1dup2dup3dup4dup5dup6dup7dup8dup9dup10dup11dup12dup13dup14" y="connsiteY4dup0dup1dup2dup3dup4dup5dup6dup7dup8dup9dup10dup11dup12dup13dup14"/>
                  </a:cxn>
                </a:cxnLst>
                <a:rect l="l" t="t" r="r" b="b"/>
                <a:pathLst>
                  <a:path w="15601" h="21351">
                    <a:moveTo>
                      <a:pt x="0" y="29"/>
                    </a:moveTo>
                    <a:lnTo>
                      <a:pt x="15591" y="0"/>
                    </a:lnTo>
                    <a:cubicBezTo>
                      <a:pt x="15591" y="5774"/>
                      <a:pt x="15601" y="13467"/>
                      <a:pt x="15601" y="19241"/>
                    </a:cubicBezTo>
                    <a:cubicBezTo>
                      <a:pt x="10638" y="19328"/>
                      <a:pt x="7602" y="23020"/>
                      <a:pt x="0" y="20434"/>
                    </a:cubicBezTo>
                    <a:lnTo>
                      <a:pt x="0" y="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rgbClr val="D1F2F7"/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kern="1200"/>
                </a:defPPr>
              </a:lstStyle>
              <a:p>
                <a:pPr algn="ctr"/>
                <a:r>
                  <a:rPr lang="en-US" sz="5550"/>
                  <a:t> </a:t>
                </a:r>
              </a:p>
            </p:txBody>
          </p:sp>
        </p:grpSp>
        <p:sp>
          <p:nvSpPr>
            <p:cNvPr id="56" name="Rectangle 55"/>
            <p:cNvSpPr/>
            <p:nvPr/>
          </p:nvSpPr>
          <p:spPr>
            <a:xfrm>
              <a:off x="0" y="32156400"/>
              <a:ext cx="43891200" cy="762000"/>
            </a:xfrm>
            <a:prstGeom prst="rect">
              <a:avLst/>
            </a:prstGeom>
            <a:solidFill>
              <a:srgbClr val="235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kern="1200"/>
              </a:defPPr>
            </a:lstStyle>
            <a:p>
              <a:pPr algn="ctr"/>
              <a:endParaRPr lang="en-US" sz="5550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0" y="32079943"/>
              <a:ext cx="43891200" cy="0"/>
            </a:xfrm>
            <a:prstGeom prst="line">
              <a:avLst/>
            </a:prstGeom>
            <a:ln w="254000">
              <a:solidFill>
                <a:srgbClr val="8CD2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2C25681-95AF-45D0-852E-DC3E00E2FDFE}"/>
              </a:ext>
            </a:extLst>
          </p:cNvPr>
          <p:cNvSpPr txBox="1"/>
          <p:nvPr/>
        </p:nvSpPr>
        <p:spPr>
          <a:xfrm>
            <a:off x="2743200" y="678835"/>
            <a:ext cx="27432000" cy="2203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  <a:t>This Scientific Poster Template Is Provided By PosterNerd</a:t>
            </a:r>
            <a:endParaRPr lang="en-US" sz="6400">
              <a:solidFill>
                <a:srgbClr val="235078"/>
              </a:solidFill>
              <a:latin typeface="Libre Baskerville" panose="02000000000000000000" pitchFamily="2" charset="0"/>
            </a:endParaRPr>
          </a:p>
          <a:p>
            <a:pPr algn="ctr" defTabSz="2820815">
              <a:spcBef>
                <a:spcPct val="20000"/>
              </a:spcBef>
              <a:defRPr/>
            </a:pPr>
            <a: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EF872E11-D0DF-4446-BE76-A398B88E9B44}"/>
              </a:ext>
            </a:extLst>
          </p:cNvPr>
          <p:cNvSpPr txBox="1"/>
          <p:nvPr/>
        </p:nvSpPr>
        <p:spPr>
          <a:xfrm>
            <a:off x="2743200" y="2990808"/>
            <a:ext cx="27432000" cy="21975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0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4200">
                <a:solidFill>
                  <a:srgbClr val="235078"/>
                </a:solidFill>
                <a:latin typeface="Montserrat" panose="00000500000000000000" pitchFamily="50" charset="0"/>
                <a:cs typeface="Arial" pitchFamily="34" charset="0"/>
              </a:rPr>
              <a:t>Include University or Department Names if Needed</a:t>
            </a:r>
          </a:p>
          <a:p>
            <a:pPr algn="ctr">
              <a:defRPr/>
            </a:pPr>
            <a:endParaRPr lang="en-US" sz="4200">
              <a:solidFill>
                <a:srgbClr val="235078"/>
              </a:solidFill>
              <a:latin typeface="Montserrat" panose="00000500000000000000" pitchFamily="50" charset="0"/>
              <a:cs typeface="Arial" pitchFamily="34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FD3D0ACE-DC7E-450B-BD49-B7A44641E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12" y="7102562"/>
            <a:ext cx="19335136" cy="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2" rIns="68564" bIns="34282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62CA47B-6D2F-458C-98CC-19C397FB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12" y="6496625"/>
            <a:ext cx="7200900" cy="654976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defTabSz="3526941">
              <a:defRPr/>
            </a:pPr>
            <a:r>
              <a:rPr lang="en-US" sz="3600" b="1">
                <a:solidFill>
                  <a:srgbClr val="1482A5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15746" y="9146228"/>
            <a:ext cx="9708525" cy="73152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BB0DEBB-643A-495C-9A00-84ACC65F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8627" y="9146228"/>
            <a:ext cx="9708525" cy="73152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Methodology</a:t>
            </a: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1BD94FDB-190B-4638-89EC-A656D1270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746" y="20514345"/>
            <a:ext cx="9708525" cy="73152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Materials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27E454-6E74-438E-B6CD-F623F47990B5}"/>
              </a:ext>
            </a:extLst>
          </p:cNvPr>
          <p:cNvSpPr txBox="1"/>
          <p:nvPr/>
        </p:nvSpPr>
        <p:spPr>
          <a:xfrm>
            <a:off x="715746" y="10038114"/>
            <a:ext cx="970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BD7720-E258-450C-97C8-212EC4244F55}"/>
              </a:ext>
            </a:extLst>
          </p:cNvPr>
          <p:cNvSpPr txBox="1"/>
          <p:nvPr/>
        </p:nvSpPr>
        <p:spPr>
          <a:xfrm>
            <a:off x="712312" y="21423564"/>
            <a:ext cx="970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998FE72F-E77A-4480-B8D1-D34F20784276}"/>
              </a:ext>
            </a:extLst>
          </p:cNvPr>
          <p:cNvSpPr txBox="1"/>
          <p:nvPr/>
        </p:nvSpPr>
        <p:spPr>
          <a:xfrm>
            <a:off x="11590157" y="10028190"/>
            <a:ext cx="9676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CA776400-EC08-4C05-85EF-7B14C5C42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6033" y="9146228"/>
            <a:ext cx="9708525" cy="73152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25DA2278-D521-4A68-B085-60BFB868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6033" y="20514345"/>
            <a:ext cx="9708525" cy="731520"/>
          </a:xfrm>
          <a:prstGeom prst="rect">
            <a:avLst/>
          </a:prstGeom>
          <a:solidFill>
            <a:srgbClr val="1482A5"/>
          </a:solidFill>
          <a:ln w="12700">
            <a:noFill/>
            <a:miter lim="800000"/>
          </a:ln>
        </p:spPr>
        <p:txBody>
          <a:bodyPr wrap="none" lIns="102845" tIns="54864" rIns="102845" bIns="51422" anchor="ctr" anchorCtr="0"/>
          <a:lstStyle>
            <a:defPPr>
              <a:defRPr kern="1200"/>
            </a:defPPr>
          </a:lstStyle>
          <a:p>
            <a:pPr algn="ctr" defTabSz="3526941">
              <a:defRPr/>
            </a:pPr>
            <a:r>
              <a:rPr lang="en-US" sz="3600" b="1">
                <a:solidFill>
                  <a:schemeClr val="bg1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94913B-4C97-42C8-9228-7587FE762F8E}"/>
              </a:ext>
            </a:extLst>
          </p:cNvPr>
          <p:cNvSpPr txBox="1"/>
          <p:nvPr/>
        </p:nvSpPr>
        <p:spPr>
          <a:xfrm>
            <a:off x="22497565" y="10028190"/>
            <a:ext cx="970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92AAAD-2B18-4CC9-9F7E-6111DE171A41}"/>
              </a:ext>
            </a:extLst>
          </p:cNvPr>
          <p:cNvSpPr txBox="1"/>
          <p:nvPr/>
        </p:nvSpPr>
        <p:spPr>
          <a:xfrm>
            <a:off x="22483794" y="21509327"/>
            <a:ext cx="9690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248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92456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hypotheticalocean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18</Paragraphs>
  <Slides>1</Slides>
  <Notes>0</Notes>
  <TotalTime>3632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10">
      <vt:lpstr>Arial</vt:lpstr>
      <vt:lpstr>Calibri</vt:lpstr>
      <vt:lpstr>Franklin Gothic Heavy</vt:lpstr>
      <vt:lpstr>Libre Baskerville</vt:lpstr>
      <vt:lpstr>Montserrat</vt:lpstr>
      <vt:lpstr>ＭＳ Ｐゴシック</vt:lpstr>
      <vt:lpstr>Montserrat Light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Sample research poster</dc:title>
  <cp:category>scientific poster powerpoint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22</cp:revision>
  <cp:lastPrinted>2011-01-21T18:13:44.000</cp:lastPrinted>
  <dcterms:modified xsi:type="dcterms:W3CDTF">2024-02-07T19:07:42Z</dcterms:modified>
  <dc:subject>Free Poster Presentation Example</dc:subject>
</cp:coreProperties>
</file>