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4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1"/>
  </p:sldMasterIdLst>
  <p:sldIdLst>
    <p:sldId id="256" r:id="rId2"/>
  </p:sldIdLst>
  <p:sldSz cx="43891200" cy="21945600"/>
  <p:notesSz cx="6858000" cy="9144000"/>
  <p:embeddedFontLst>
    <p:embeddedFont>
      <p:font typeface="MS PGothic" panose="020B0600070205080204" pitchFamily="34" charset="0"/>
      <p:regular r:id="rId4"/>
    </p:embeddedFont>
    <p:embeddedFont>
      <p:font typeface="Amaranth" panose="02000503050000020004" pitchFamily="2" charset="0"/>
      <p:regular r:id="rId5"/>
    </p:embeddedFont>
    <p:embeddedFont>
      <p:font typeface="Titillium Web" panose="00000500000000000000" pitchFamily="2" charset="0"/>
      <p:regular r:id="rId6"/>
    </p:embeddedFont>
  </p:embeddedFontLst>
  <p:custDataLst>
    <p:tags r:id="rId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5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5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5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5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5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4500"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sz="4500"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sz="4500"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sz="4500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206" y="29"/>
      </p:cViewPr>
      <p:guideLst>
        <p:guide orient="horz" pos="6912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tags" Target="tags/tag1.xml" /><Relationship Id="rId4" Type="http://schemas.openxmlformats.org/officeDocument/2006/relationships/font" Target="fonts/font1.fntdata" /><Relationship Id="rId5" Type="http://schemas.openxmlformats.org/officeDocument/2006/relationships/font" Target="fonts/font2.fntdata" /><Relationship Id="rId6" Type="http://schemas.openxmlformats.org/officeDocument/2006/relationships/font" Target="fonts/font3.fntdata" /><Relationship Id="rId7" Type="http://schemas.openxmlformats.org/officeDocument/2006/relationships/presProps" Target="presProps.xml" /><Relationship Id="rId8" Type="http://schemas.openxmlformats.org/officeDocument/2006/relationships/viewProps" Target="viewProps.xml" /><Relationship Id="rId9" Type="http://schemas.openxmlformats.org/officeDocument/2006/relationships/theme" Target="theme/theme1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6817784"/>
            <a:ext cx="37306250" cy="4703233"/>
          </a:xfr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2435417"/>
            <a:ext cx="30724475" cy="5609167"/>
          </a:xfrm>
        </p:spPr>
        <p:txBody>
          <a:bodyPr/>
          <a:lstStyle>
            <a:defPPr>
              <a:defRPr kern="1200"/>
            </a:defPPr>
            <a:lvl1pPr marL="0" indent="0" algn="ctr">
              <a:buNone/>
              <a:defRPr/>
            </a:lvl1pPr>
            <a:lvl2pPr marL="304815" indent="0" algn="ctr">
              <a:buNone/>
              <a:defRPr/>
            </a:lvl2pPr>
            <a:lvl3pPr marL="609630" indent="0" algn="ctr">
              <a:buNone/>
              <a:defRPr/>
            </a:lvl3pPr>
            <a:lvl4pPr marL="914446" indent="0" algn="ctr">
              <a:buNone/>
              <a:defRPr/>
            </a:lvl4pPr>
            <a:lvl5pPr marL="1219261" indent="0" algn="ctr">
              <a:buNone/>
              <a:defRPr/>
            </a:lvl5pPr>
            <a:lvl6pPr marL="1524076" indent="0" algn="ctr">
              <a:buNone/>
              <a:defRPr/>
            </a:lvl6pPr>
            <a:lvl7pPr marL="1828891" indent="0" algn="ctr">
              <a:buNone/>
              <a:defRPr/>
            </a:lvl7pPr>
            <a:lvl8pPr marL="2133707" indent="0" algn="ctr">
              <a:buNone/>
              <a:defRPr/>
            </a:lvl8pPr>
            <a:lvl9pPr marL="243852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9781D505-ABFC-493F-8858-9F27839AE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230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620C972F-CE89-4882-8841-5E4EC1866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712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878417"/>
            <a:ext cx="9875837" cy="18726150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878417"/>
            <a:ext cx="29475112" cy="18726150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67478B96-C558-46F3-BF4C-CB626F7BF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7945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ACFDBA80-68C6-4586-92A4-5A3F76922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1068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14102293"/>
            <a:ext cx="37307838" cy="4358217"/>
          </a:xfrm>
        </p:spPr>
        <p:txBody>
          <a:bodyPr anchor="t"/>
          <a:lstStyle>
            <a:defPPr>
              <a:defRPr kern="1200"/>
            </a:defPPr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9301692"/>
            <a:ext cx="37307838" cy="4800600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333"/>
            </a:lvl1pPr>
            <a:lvl2pPr marL="304815" indent="0">
              <a:buNone/>
              <a:defRPr sz="1200"/>
            </a:lvl2pPr>
            <a:lvl3pPr marL="609630" indent="0">
              <a:buNone/>
              <a:defRPr sz="1067"/>
            </a:lvl3pPr>
            <a:lvl4pPr marL="914446" indent="0">
              <a:buNone/>
              <a:defRPr sz="933"/>
            </a:lvl4pPr>
            <a:lvl5pPr marL="1219261" indent="0">
              <a:buNone/>
              <a:defRPr sz="933"/>
            </a:lvl5pPr>
            <a:lvl6pPr marL="1524076" indent="0">
              <a:buNone/>
              <a:defRPr sz="933"/>
            </a:lvl6pPr>
            <a:lvl7pPr marL="1828891" indent="0">
              <a:buNone/>
              <a:defRPr sz="933"/>
            </a:lvl7pPr>
            <a:lvl8pPr marL="2133707" indent="0">
              <a:buNone/>
              <a:defRPr sz="933"/>
            </a:lvl8pPr>
            <a:lvl9pPr marL="2438522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317CCD47-6DB2-4B8A-910F-EAB6C4586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1605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6" y="5120217"/>
            <a:ext cx="19675475" cy="14484350"/>
          </a:xfrm>
        </p:spPr>
        <p:txBody>
          <a:bodyPr/>
          <a:lstStyle>
            <a:defPPr>
              <a:defRPr kern="1200"/>
            </a:defPPr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2" y="5120217"/>
            <a:ext cx="19675475" cy="14484350"/>
          </a:xfrm>
        </p:spPr>
        <p:txBody>
          <a:bodyPr/>
          <a:lstStyle>
            <a:defPPr>
              <a:defRPr kern="1200"/>
            </a:defPPr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E7618C69-F50A-4456-BD00-30C7E9780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9059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4912784"/>
            <a:ext cx="19392900" cy="2046817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6959600"/>
            <a:ext cx="19392900" cy="12643908"/>
          </a:xfrm>
        </p:spPr>
        <p:txBody>
          <a:bodyPr/>
          <a:lstStyle>
            <a:defPPr>
              <a:defRPr kern="1200"/>
            </a:defPPr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4912784"/>
            <a:ext cx="19400838" cy="2046817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6959600"/>
            <a:ext cx="19400838" cy="12643908"/>
          </a:xfrm>
        </p:spPr>
        <p:txBody>
          <a:bodyPr/>
          <a:lstStyle>
            <a:defPPr>
              <a:defRPr kern="1200"/>
            </a:defPPr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41BE4E77-EB76-40B2-97CB-56BAD62AD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8900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AFD85181-2ED8-4C66-A6CF-204895276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4740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FD4797FD-DFC2-4481-9B76-E30C0158C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9500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874184"/>
            <a:ext cx="14439900" cy="3717925"/>
          </a:xfrm>
        </p:spPr>
        <p:txBody>
          <a:bodyPr anchor="b"/>
          <a:lstStyle>
            <a:defPPr>
              <a:defRPr kern="1200"/>
            </a:defPPr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874184"/>
            <a:ext cx="24536400" cy="18729325"/>
          </a:xfrm>
        </p:spPr>
        <p:txBody>
          <a:bodyPr/>
          <a:lstStyle>
            <a:defPPr>
              <a:defRPr kern="1200"/>
            </a:defPPr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4592109"/>
            <a:ext cx="14439900" cy="15011400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222DDFC5-19EE-4BC8-86F5-BE1753B3A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9673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15361709"/>
            <a:ext cx="26335038" cy="1813983"/>
          </a:xfrm>
        </p:spPr>
        <p:txBody>
          <a:bodyPr anchor="b"/>
          <a:lstStyle>
            <a:defPPr>
              <a:defRPr kern="1200"/>
            </a:defPPr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1961092"/>
            <a:ext cx="26335038" cy="13166725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17175693"/>
            <a:ext cx="26335038" cy="2574925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A9B3B4E7-A2BC-4B2C-8917-8370A599F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06098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3925" y="878417"/>
            <a:ext cx="395033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9" tIns="235130" rIns="470259" bIns="235130" anchor="ctr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925" y="5120217"/>
            <a:ext cx="39503350" cy="144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9" tIns="235130" rIns="470259" bIns="23513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925" y="19985568"/>
            <a:ext cx="10242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9" tIns="235130" rIns="470259" bIns="23513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3135999">
              <a:defRPr sz="4867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19985568"/>
            <a:ext cx="139001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9" tIns="235130" rIns="470259" bIns="23513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ctr" defTabSz="3135999">
              <a:defRPr sz="4867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19985568"/>
            <a:ext cx="10242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9" tIns="235130" rIns="470259" bIns="23513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3135999">
              <a:defRPr sz="4867" smtClean="0">
                <a:latin typeface="Arial" pitchFamily="34" charset="0"/>
              </a:defRPr>
            </a:lvl1pPr>
          </a:lstStyle>
          <a:p>
            <a:pPr>
              <a:defRPr/>
            </a:pPr>
            <a:fld id="{16CEF5F2-27D4-42FE-9AE6-E7F0659E0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074400" y="10972800"/>
            <a:ext cx="14274800" cy="3937000"/>
          </a:xfrm>
          <a:prstGeom prst="rect">
            <a:avLst/>
          </a:prstGeom>
        </p:spPr>
      </p:pic>
      <p:pic>
        <p:nvPicPr>
          <p:cNvPr id="1032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40690800" y="10972800"/>
            <a:ext cx="14274800" cy="3937000"/>
          </a:xfrm>
          <a:prstGeom prst="rect">
            <a:avLst/>
          </a:prstGeom>
        </p:spPr>
      </p:pic>
      <p:pic>
        <p:nvPicPr>
          <p:cNvPr id="1033" name="New picture" titl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6946900" y="22453600"/>
            <a:ext cx="29997400" cy="1447800"/>
          </a:xfrm>
          <a:prstGeom prst="rect">
            <a:avLst/>
          </a:prstGeom>
        </p:spPr>
      </p:pic>
      <p:sp>
        <p:nvSpPr>
          <p:cNvPr id="1034" name="New shape" title=""/>
          <p:cNvSpPr/>
          <p:nvPr/>
        </p:nvSpPr>
        <p:spPr>
          <a:xfrm>
            <a:off x="6946900" y="230251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560">
                <a:solidFill>
                  <a:srgbClr val="808080"/>
                </a:solidFill>
              </a:rPr>
              <a:t>Template ID: debatingdenim  Size: 48x24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defPPr>
        <a:defRPr kern="1200"/>
      </a:defPPr>
      <a:lvl1pPr algn="ctr" defTabSz="3135999" rtl="0" eaLnBrk="0" fontAlgn="base" hangingPunct="0">
        <a:spcBef>
          <a:spcPct val="0"/>
        </a:spcBef>
        <a:spcAft>
          <a:spcPct val="0"/>
        </a:spcAft>
        <a:defRPr sz="15201">
          <a:solidFill>
            <a:schemeClr val="tx2"/>
          </a:solidFill>
          <a:latin typeface="+mj-lt"/>
          <a:ea typeface="+mj-ea"/>
          <a:cs typeface="+mj-cs"/>
        </a:defRPr>
      </a:lvl1pPr>
      <a:lvl2pPr algn="ctr" defTabSz="3135999" rtl="0" eaLnBrk="0" fontAlgn="base" hangingPunct="0">
        <a:spcBef>
          <a:spcPct val="0"/>
        </a:spcBef>
        <a:spcAft>
          <a:spcPct val="0"/>
        </a:spcAft>
        <a:defRPr sz="15201">
          <a:solidFill>
            <a:schemeClr val="tx2"/>
          </a:solidFill>
          <a:latin typeface="Arial" pitchFamily="34" charset="0"/>
        </a:defRPr>
      </a:lvl2pPr>
      <a:lvl3pPr algn="ctr" defTabSz="3135999" rtl="0" eaLnBrk="0" fontAlgn="base" hangingPunct="0">
        <a:spcBef>
          <a:spcPct val="0"/>
        </a:spcBef>
        <a:spcAft>
          <a:spcPct val="0"/>
        </a:spcAft>
        <a:defRPr sz="15201">
          <a:solidFill>
            <a:schemeClr val="tx2"/>
          </a:solidFill>
          <a:latin typeface="Arial" pitchFamily="34" charset="0"/>
        </a:defRPr>
      </a:lvl3pPr>
      <a:lvl4pPr algn="ctr" defTabSz="3135999" rtl="0" eaLnBrk="0" fontAlgn="base" hangingPunct="0">
        <a:spcBef>
          <a:spcPct val="0"/>
        </a:spcBef>
        <a:spcAft>
          <a:spcPct val="0"/>
        </a:spcAft>
        <a:defRPr sz="15201">
          <a:solidFill>
            <a:schemeClr val="tx2"/>
          </a:solidFill>
          <a:latin typeface="Arial" pitchFamily="34" charset="0"/>
        </a:defRPr>
      </a:lvl4pPr>
      <a:lvl5pPr algn="ctr" defTabSz="3135999" rtl="0" eaLnBrk="0" fontAlgn="base" hangingPunct="0">
        <a:spcBef>
          <a:spcPct val="0"/>
        </a:spcBef>
        <a:spcAft>
          <a:spcPct val="0"/>
        </a:spcAft>
        <a:defRPr sz="15201">
          <a:solidFill>
            <a:schemeClr val="tx2"/>
          </a:solidFill>
          <a:latin typeface="Arial" pitchFamily="34" charset="0"/>
        </a:defRPr>
      </a:lvl5pPr>
      <a:lvl6pPr marL="304815" algn="ctr" defTabSz="3135999" rtl="0" fontAlgn="base">
        <a:spcBef>
          <a:spcPct val="0"/>
        </a:spcBef>
        <a:spcAft>
          <a:spcPct val="0"/>
        </a:spcAft>
        <a:defRPr sz="15201">
          <a:solidFill>
            <a:schemeClr val="tx2"/>
          </a:solidFill>
          <a:latin typeface="Arial" pitchFamily="34" charset="0"/>
        </a:defRPr>
      </a:lvl6pPr>
      <a:lvl7pPr marL="609630" algn="ctr" defTabSz="3135999" rtl="0" fontAlgn="base">
        <a:spcBef>
          <a:spcPct val="0"/>
        </a:spcBef>
        <a:spcAft>
          <a:spcPct val="0"/>
        </a:spcAft>
        <a:defRPr sz="15201">
          <a:solidFill>
            <a:schemeClr val="tx2"/>
          </a:solidFill>
          <a:latin typeface="Arial" pitchFamily="34" charset="0"/>
        </a:defRPr>
      </a:lvl7pPr>
      <a:lvl8pPr marL="914446" algn="ctr" defTabSz="3135999" rtl="0" fontAlgn="base">
        <a:spcBef>
          <a:spcPct val="0"/>
        </a:spcBef>
        <a:spcAft>
          <a:spcPct val="0"/>
        </a:spcAft>
        <a:defRPr sz="15201">
          <a:solidFill>
            <a:schemeClr val="tx2"/>
          </a:solidFill>
          <a:latin typeface="Arial" pitchFamily="34" charset="0"/>
        </a:defRPr>
      </a:lvl8pPr>
      <a:lvl9pPr marL="1219261" algn="ctr" defTabSz="3135999" rtl="0" fontAlgn="base">
        <a:spcBef>
          <a:spcPct val="0"/>
        </a:spcBef>
        <a:spcAft>
          <a:spcPct val="0"/>
        </a:spcAft>
        <a:defRPr sz="15201">
          <a:solidFill>
            <a:schemeClr val="tx2"/>
          </a:solidFill>
          <a:latin typeface="Arial" pitchFamily="34" charset="0"/>
        </a:defRPr>
      </a:lvl9pPr>
    </p:titleStyle>
    <p:bodyStyle>
      <a:defPPr>
        <a:defRPr kern="1200"/>
      </a:defPPr>
      <a:lvl1pPr marL="1177984" indent="-1177984" algn="l" defTabSz="3135999" rtl="0" eaLnBrk="0" fontAlgn="base" hangingPunct="0">
        <a:spcBef>
          <a:spcPct val="20000"/>
        </a:spcBef>
        <a:spcAft>
          <a:spcPct val="0"/>
        </a:spcAft>
        <a:buChar char="•"/>
        <a:defRPr sz="10934">
          <a:solidFill>
            <a:schemeClr val="tx1"/>
          </a:solidFill>
          <a:latin typeface="+mn-lt"/>
          <a:ea typeface="+mn-ea"/>
          <a:cs typeface="+mn-cs"/>
        </a:defRPr>
      </a:lvl1pPr>
      <a:lvl2pPr marL="2548594" indent="-981124" algn="l" defTabSz="3135999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2pPr>
      <a:lvl3pPr marL="3920263" indent="-784265" algn="l" defTabSz="3135999" rtl="0" eaLnBrk="0" fontAlgn="base" hangingPunct="0">
        <a:spcBef>
          <a:spcPct val="20000"/>
        </a:spcBef>
        <a:spcAft>
          <a:spcPct val="0"/>
        </a:spcAft>
        <a:buChar char="•"/>
        <a:defRPr sz="8267">
          <a:solidFill>
            <a:schemeClr val="tx1"/>
          </a:solidFill>
          <a:latin typeface="+mn-lt"/>
        </a:defRPr>
      </a:lvl3pPr>
      <a:lvl4pPr marL="5486674" indent="-783206" algn="l" defTabSz="3135999" rtl="0" eaLnBrk="0" fontAlgn="base" hangingPunct="0">
        <a:spcBef>
          <a:spcPct val="20000"/>
        </a:spcBef>
        <a:spcAft>
          <a:spcPct val="0"/>
        </a:spcAft>
        <a:buChar char="–"/>
        <a:defRPr sz="6934">
          <a:solidFill>
            <a:schemeClr val="tx1"/>
          </a:solidFill>
          <a:latin typeface="+mn-lt"/>
        </a:defRPr>
      </a:lvl4pPr>
      <a:lvl5pPr marL="7054145" indent="-784265" algn="l" defTabSz="3135999" rtl="0" eaLnBrk="0" fontAlgn="base" hangingPunct="0">
        <a:spcBef>
          <a:spcPct val="20000"/>
        </a:spcBef>
        <a:spcAft>
          <a:spcPct val="0"/>
        </a:spcAft>
        <a:buChar char="»"/>
        <a:defRPr sz="6934">
          <a:solidFill>
            <a:schemeClr val="tx1"/>
          </a:solidFill>
          <a:latin typeface="+mn-lt"/>
        </a:defRPr>
      </a:lvl5pPr>
      <a:lvl6pPr marL="7358960" indent="-784265" algn="l" defTabSz="3135999" rtl="0" fontAlgn="base">
        <a:spcBef>
          <a:spcPct val="20000"/>
        </a:spcBef>
        <a:spcAft>
          <a:spcPct val="0"/>
        </a:spcAft>
        <a:buChar char="»"/>
        <a:defRPr sz="6934">
          <a:solidFill>
            <a:schemeClr val="tx1"/>
          </a:solidFill>
          <a:latin typeface="+mn-lt"/>
        </a:defRPr>
      </a:lvl6pPr>
      <a:lvl7pPr marL="7663775" indent="-784265" algn="l" defTabSz="3135999" rtl="0" fontAlgn="base">
        <a:spcBef>
          <a:spcPct val="20000"/>
        </a:spcBef>
        <a:spcAft>
          <a:spcPct val="0"/>
        </a:spcAft>
        <a:buChar char="»"/>
        <a:defRPr sz="6934">
          <a:solidFill>
            <a:schemeClr val="tx1"/>
          </a:solidFill>
          <a:latin typeface="+mn-lt"/>
        </a:defRPr>
      </a:lvl7pPr>
      <a:lvl8pPr marL="7968590" indent="-784265" algn="l" defTabSz="3135999" rtl="0" fontAlgn="base">
        <a:spcBef>
          <a:spcPct val="20000"/>
        </a:spcBef>
        <a:spcAft>
          <a:spcPct val="0"/>
        </a:spcAft>
        <a:buChar char="»"/>
        <a:defRPr sz="6934">
          <a:solidFill>
            <a:schemeClr val="tx1"/>
          </a:solidFill>
          <a:latin typeface="+mn-lt"/>
        </a:defRPr>
      </a:lvl8pPr>
      <a:lvl9pPr marL="8273406" indent="-784265" algn="l" defTabSz="3135999" rtl="0" fontAlgn="base">
        <a:spcBef>
          <a:spcPct val="20000"/>
        </a:spcBef>
        <a:spcAft>
          <a:spcPct val="0"/>
        </a:spcAft>
        <a:buChar char="»"/>
        <a:defRPr sz="693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381000" y="358470"/>
            <a:ext cx="43129200" cy="4016331"/>
          </a:xfrm>
          <a:prstGeom prst="roundRect">
            <a:avLst/>
          </a:prstGeom>
          <a:solidFill>
            <a:srgbClr val="2A4A70"/>
          </a:solidFill>
          <a:ln>
            <a:noFill/>
          </a:ln>
        </p:spPr>
        <p:txBody>
          <a:bodyPr lIns="137160" tIns="68580" rIns="137160" bIns="68580" anchor="ctr"/>
          <a:lstStyle>
            <a:defPPr>
              <a:defRPr kern="1200"/>
            </a:defPPr>
          </a:lstStyle>
          <a:p>
            <a:pPr algn="ctr" defTabSz="3135999">
              <a:lnSpc>
                <a:spcPct val="90000"/>
              </a:lnSpc>
            </a:pPr>
            <a:endParaRPr lang="en-US" sz="3267" i="1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4264D35B-B8F4-4A85-9FEE-EA091C5FF1BF}"/>
              </a:ext>
            </a:extLst>
          </p:cNvPr>
          <p:cNvSpPr txBox="1"/>
          <p:nvPr/>
        </p:nvSpPr>
        <p:spPr>
          <a:xfrm>
            <a:off x="9753600" y="688670"/>
            <a:ext cx="24384000" cy="19582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07516">
              <a:spcBef>
                <a:spcPct val="20000"/>
              </a:spcBef>
              <a:defRPr/>
            </a:pPr>
            <a:r>
              <a:rPr lang="en-US" sz="5700">
                <a:solidFill>
                  <a:schemeClr val="bg1"/>
                </a:solidFill>
                <a:latin typeface="Amaranth" panose="02000503050000020004" pitchFamily="2" charset="0"/>
              </a:rPr>
              <a:t>This Scientific Poster Template Is Provided By PosterNerd</a:t>
            </a:r>
            <a:endParaRPr lang="en-US" sz="5700">
              <a:solidFill>
                <a:schemeClr val="bg1"/>
              </a:solidFill>
              <a:latin typeface="Amaranth" panose="02000503050000020004" pitchFamily="2" charset="0"/>
            </a:endParaRPr>
          </a:p>
          <a:p>
            <a:pPr algn="ctr" defTabSz="2507516">
              <a:spcBef>
                <a:spcPct val="20000"/>
              </a:spcBef>
              <a:defRPr/>
            </a:pPr>
            <a:r>
              <a:rPr lang="en-US" sz="5700">
                <a:solidFill>
                  <a:schemeClr val="bg1"/>
                </a:solidFill>
                <a:latin typeface="Amaranth" panose="02000503050000020004" pitchFamily="2" charset="0"/>
              </a:rPr>
              <a:t>Enter A Title And Add Logos To Your Poster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D235A1B-42BF-4F24-80BC-47A0B3B251F1}"/>
              </a:ext>
            </a:extLst>
          </p:cNvPr>
          <p:cNvSpPr txBox="1"/>
          <p:nvPr/>
        </p:nvSpPr>
        <p:spPr>
          <a:xfrm>
            <a:off x="9753600" y="2823024"/>
            <a:ext cx="24384000" cy="12641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700">
                <a:solidFill>
                  <a:schemeClr val="bg1"/>
                </a:solidFill>
                <a:latin typeface="Titillium Web" panose="00000500000000000000" pitchFamily="2" charset="0"/>
                <a:cs typeface="Arial" pitchFamily="34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3700">
                <a:solidFill>
                  <a:schemeClr val="bg1"/>
                </a:solidFill>
                <a:latin typeface="Titillium Web" panose="00000500000000000000" pitchFamily="2" charset="0"/>
                <a:cs typeface="Arial" pitchFamily="34" charset="0"/>
              </a:rPr>
              <a:t>Include University or Department Names if Needed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B259D497-80B4-4EAC-8538-8496595AA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922172"/>
            <a:ext cx="9860882" cy="32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1600">
                <a:latin typeface="Titillium Web" panose="00000500000000000000" pitchFamily="2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DCB5B9DC-AFC8-48DD-8E5A-79F4EB3B3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1239" y="5922172"/>
            <a:ext cx="9860882" cy="32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1600">
                <a:latin typeface="Titillium Web" panose="00000500000000000000" pitchFamily="2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23" name="TextBox 19">
            <a:extLst>
              <a:ext uri="{FF2B5EF4-FFF2-40B4-BE49-F238E27FC236}">
                <a16:creationId xmlns:a16="http://schemas.microsoft.com/office/drawing/2014/main" id="{9247D261-80E6-4008-A48F-EE2502170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09079" y="5922172"/>
            <a:ext cx="9860882" cy="32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1600">
                <a:latin typeface="Titillium Web" panose="00000500000000000000" pitchFamily="2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D6F48894-7BDB-43BE-B25A-3CBBFD463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917" y="5922172"/>
            <a:ext cx="9860882" cy="32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1600">
                <a:latin typeface="Titillium Web" panose="00000500000000000000" pitchFamily="2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D1DF76C2-CA55-4287-8208-00375EA04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356196"/>
            <a:ext cx="9860882" cy="32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1600">
                <a:latin typeface="Titillium Web" panose="00000500000000000000" pitchFamily="2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31" name="TextBox 19">
            <a:extLst>
              <a:ext uri="{FF2B5EF4-FFF2-40B4-BE49-F238E27FC236}">
                <a16:creationId xmlns:a16="http://schemas.microsoft.com/office/drawing/2014/main" id="{C2BCD34B-62AE-4E64-9D21-E50C4B9B1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917" y="16713513"/>
            <a:ext cx="9860882" cy="32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1600">
                <a:latin typeface="Titillium Web" panose="00000500000000000000" pitchFamily="2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61C38A20-F85F-4744-B6CC-BB3A40663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10621" y="13359473"/>
            <a:ext cx="9860882" cy="32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1600">
                <a:latin typeface="Titillium Web" panose="00000500000000000000" pitchFamily="2" charset="0"/>
                <a:cs typeface="Arial" pitchFamily="34" charset="0"/>
              </a:rPr>
              <a:t>Add your information, graphs and images to this section.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354B11-DCEC-40C7-A41E-85119B81BDE3}"/>
              </a:ext>
            </a:extLst>
          </p:cNvPr>
          <p:cNvGrpSpPr/>
          <p:nvPr/>
        </p:nvGrpSpPr>
        <p:grpSpPr>
          <a:xfrm>
            <a:off x="22410620" y="12724857"/>
            <a:ext cx="3653394" cy="461665"/>
            <a:chOff x="21945600" y="19087283"/>
            <a:chExt cx="3557185" cy="69249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D78A31B-3E41-4A83-94E1-8D455D061FD9}"/>
                </a:ext>
              </a:extLst>
            </p:cNvPr>
            <p:cNvSpPr txBox="1"/>
            <p:nvPr/>
          </p:nvSpPr>
          <p:spPr>
            <a:xfrm>
              <a:off x="22402800" y="19087283"/>
              <a:ext cx="3099985" cy="69249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182880" rIns="182880" rtlCol="0">
              <a:spAutoFit/>
            </a:bodyPr>
            <a:lstStyle/>
            <a:p>
              <a:pPr defTabSz="3135215">
                <a:defRPr/>
              </a:pPr>
              <a:r>
                <a:rPr lang="en-US" sz="2400">
                  <a:solidFill>
                    <a:srgbClr val="A33B3B"/>
                  </a:solidFill>
                  <a:latin typeface="Amaranth" panose="02000503050000020004" pitchFamily="2" charset="0"/>
                </a:rPr>
                <a:t>CONCLUSION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9B14B9E-7604-4C9B-B7A6-C71BF8AE4D20}"/>
                </a:ext>
              </a:extLst>
            </p:cNvPr>
            <p:cNvSpPr/>
            <p:nvPr/>
          </p:nvSpPr>
          <p:spPr bwMode="auto">
            <a:xfrm>
              <a:off x="21945600" y="19087283"/>
              <a:ext cx="457200" cy="646331"/>
            </a:xfrm>
            <a:prstGeom prst="rect">
              <a:avLst/>
            </a:prstGeom>
            <a:solidFill>
              <a:srgbClr val="A33B3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0960" tIns="30480" rIns="60960" bIns="30480" numCol="1" rtlCol="0" anchor="t" anchorCtr="0" compatLnSpc="1">
              <a:prstTxWarp prst="textNoShape">
                <a:avLst/>
              </a:prstTxWarp>
            </a:bodyPr>
            <a:lstStyle/>
            <a:p>
              <a:pPr defTabSz="3135999"/>
              <a:endParaRPr lang="en-US" sz="3000">
                <a:latin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561C63D-3456-44FF-9A8C-C609A9A97121}"/>
              </a:ext>
            </a:extLst>
          </p:cNvPr>
          <p:cNvGrpSpPr/>
          <p:nvPr/>
        </p:nvGrpSpPr>
        <p:grpSpPr>
          <a:xfrm>
            <a:off x="33496917" y="16082173"/>
            <a:ext cx="5573410" cy="461665"/>
            <a:chOff x="32576216" y="24123258"/>
            <a:chExt cx="5426638" cy="69249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682A469-0F6C-4CD1-861C-F6138AA1CFF5}"/>
                </a:ext>
              </a:extLst>
            </p:cNvPr>
            <p:cNvSpPr txBox="1"/>
            <p:nvPr/>
          </p:nvSpPr>
          <p:spPr>
            <a:xfrm>
              <a:off x="33033416" y="24123258"/>
              <a:ext cx="4969438" cy="69249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182880" rIns="182880" rtlCol="0">
              <a:spAutoFit/>
            </a:bodyPr>
            <a:lstStyle/>
            <a:p>
              <a:pPr defTabSz="3135215"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latin typeface="Amaranth" panose="02000503050000020004" pitchFamily="2" charset="0"/>
                </a:rPr>
                <a:t>ACKNOWLEDGEMENTS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53DC2BF-8F6E-4CFF-A885-3D8323D2B705}"/>
                </a:ext>
              </a:extLst>
            </p:cNvPr>
            <p:cNvSpPr/>
            <p:nvPr/>
          </p:nvSpPr>
          <p:spPr bwMode="auto">
            <a:xfrm>
              <a:off x="32576216" y="24125186"/>
              <a:ext cx="457200" cy="646331"/>
            </a:xfrm>
            <a:prstGeom prst="rect">
              <a:avLst/>
            </a:prstGeom>
            <a:solidFill>
              <a:srgbClr val="7F7F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0960" tIns="30480" rIns="60960" bIns="30480" numCol="1" rtlCol="0" anchor="t" anchorCtr="0" compatLnSpc="1">
              <a:prstTxWarp prst="textNoShape">
                <a:avLst/>
              </a:prstTxWarp>
            </a:bodyPr>
            <a:lstStyle/>
            <a:p>
              <a:pPr defTabSz="3135999"/>
              <a:endParaRPr lang="en-US" sz="3000">
                <a:latin typeface="Arial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9DA6868-859E-4342-976E-822157DE2D15}"/>
              </a:ext>
            </a:extLst>
          </p:cNvPr>
          <p:cNvGrpSpPr/>
          <p:nvPr/>
        </p:nvGrpSpPr>
        <p:grpSpPr>
          <a:xfrm>
            <a:off x="533400" y="5290828"/>
            <a:ext cx="3104936" cy="461666"/>
            <a:chOff x="619432" y="7936247"/>
            <a:chExt cx="3023168" cy="69250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7220CD8-CD1F-4561-B6F6-872F8B351FDE}"/>
                </a:ext>
              </a:extLst>
            </p:cNvPr>
            <p:cNvSpPr txBox="1"/>
            <p:nvPr/>
          </p:nvSpPr>
          <p:spPr>
            <a:xfrm>
              <a:off x="1066799" y="7936249"/>
              <a:ext cx="2575801" cy="69249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182880" rIns="182880" rtlCol="0">
              <a:spAutoFit/>
            </a:bodyPr>
            <a:lstStyle/>
            <a:p>
              <a:pPr defTabSz="3135215">
                <a:defRPr/>
              </a:pPr>
              <a:r>
                <a:rPr lang="en-US" sz="2400">
                  <a:solidFill>
                    <a:srgbClr val="6E4D99"/>
                  </a:solidFill>
                  <a:latin typeface="Amaranth" panose="02000503050000020004" pitchFamily="2" charset="0"/>
                </a:rPr>
                <a:t>ABSTRACT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9B7A80-A037-4811-AA81-3FB99CEB6B45}"/>
                </a:ext>
              </a:extLst>
            </p:cNvPr>
            <p:cNvSpPr/>
            <p:nvPr/>
          </p:nvSpPr>
          <p:spPr bwMode="auto">
            <a:xfrm>
              <a:off x="619432" y="7936247"/>
              <a:ext cx="457200" cy="646331"/>
            </a:xfrm>
            <a:prstGeom prst="rect">
              <a:avLst/>
            </a:prstGeom>
            <a:solidFill>
              <a:srgbClr val="6E4D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0960" tIns="30480" rIns="60960" bIns="30480" numCol="1" rtlCol="0" anchor="t" anchorCtr="0" compatLnSpc="1">
              <a:prstTxWarp prst="textNoShape">
                <a:avLst/>
              </a:prstTxWarp>
            </a:bodyPr>
            <a:lstStyle/>
            <a:p>
              <a:pPr defTabSz="3135999"/>
              <a:endParaRPr lang="en-US" sz="3000">
                <a:latin typeface="Arial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28E0EA1-F584-4FE4-81F7-2DFD4FB88DA2}"/>
              </a:ext>
            </a:extLst>
          </p:cNvPr>
          <p:cNvGrpSpPr/>
          <p:nvPr/>
        </p:nvGrpSpPr>
        <p:grpSpPr>
          <a:xfrm>
            <a:off x="11521241" y="5290828"/>
            <a:ext cx="4200249" cy="461665"/>
            <a:chOff x="11309555" y="7936248"/>
            <a:chExt cx="4089638" cy="69249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9744332-409D-4E13-8004-F1FC2BA8831D}"/>
                </a:ext>
              </a:extLst>
            </p:cNvPr>
            <p:cNvSpPr txBox="1"/>
            <p:nvPr/>
          </p:nvSpPr>
          <p:spPr>
            <a:xfrm>
              <a:off x="11766755" y="7936248"/>
              <a:ext cx="3632438" cy="69249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182880" rIns="182880" rtlCol="0">
              <a:spAutoFit/>
            </a:bodyPr>
            <a:lstStyle/>
            <a:p>
              <a:pPr defTabSz="3135215">
                <a:defRPr/>
              </a:pPr>
              <a:r>
                <a:rPr lang="en-US" sz="2400">
                  <a:solidFill>
                    <a:srgbClr val="679955"/>
                  </a:solidFill>
                  <a:latin typeface="Amaranth" panose="02000503050000020004" pitchFamily="2" charset="0"/>
                </a:rPr>
                <a:t>METHODOLOGY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2540629-E07F-4524-B7B0-8AD50B9CA383}"/>
                </a:ext>
              </a:extLst>
            </p:cNvPr>
            <p:cNvSpPr/>
            <p:nvPr/>
          </p:nvSpPr>
          <p:spPr bwMode="auto">
            <a:xfrm>
              <a:off x="11309555" y="7936564"/>
              <a:ext cx="457200" cy="646331"/>
            </a:xfrm>
            <a:prstGeom prst="rect">
              <a:avLst/>
            </a:prstGeom>
            <a:solidFill>
              <a:srgbClr val="67995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0960" tIns="30480" rIns="60960" bIns="30480" numCol="1" rtlCol="0" anchor="t" anchorCtr="0" compatLnSpc="1">
              <a:prstTxWarp prst="textNoShape">
                <a:avLst/>
              </a:prstTxWarp>
            </a:bodyPr>
            <a:lstStyle/>
            <a:p>
              <a:pPr defTabSz="3135999"/>
              <a:endParaRPr lang="en-US" sz="3000">
                <a:latin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FD3D1B1-E282-45AC-A5D2-BF5D46CFDC2A}"/>
              </a:ext>
            </a:extLst>
          </p:cNvPr>
          <p:cNvGrpSpPr/>
          <p:nvPr/>
        </p:nvGrpSpPr>
        <p:grpSpPr>
          <a:xfrm>
            <a:off x="22415164" y="5290832"/>
            <a:ext cx="2710414" cy="461665"/>
            <a:chOff x="21950516" y="7936248"/>
            <a:chExt cx="2639038" cy="69249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A18A5CA-EAF8-4A0C-91E3-652892D85424}"/>
                </a:ext>
              </a:extLst>
            </p:cNvPr>
            <p:cNvSpPr txBox="1"/>
            <p:nvPr/>
          </p:nvSpPr>
          <p:spPr>
            <a:xfrm>
              <a:off x="22402802" y="7936248"/>
              <a:ext cx="2186753" cy="69249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182880" rIns="182880" rtlCol="0">
              <a:spAutoFit/>
            </a:bodyPr>
            <a:lstStyle/>
            <a:p>
              <a:pPr defTabSz="3135215">
                <a:defRPr/>
              </a:pPr>
              <a:r>
                <a:rPr lang="en-US" sz="2400">
                  <a:solidFill>
                    <a:srgbClr val="679955"/>
                  </a:solidFill>
                  <a:latin typeface="Amaranth" panose="02000503050000020004" pitchFamily="2" charset="0"/>
                </a:rPr>
                <a:t>RESULTS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BBCF0F-8115-4C70-A694-F428A5C95969}"/>
                </a:ext>
              </a:extLst>
            </p:cNvPr>
            <p:cNvSpPr/>
            <p:nvPr/>
          </p:nvSpPr>
          <p:spPr bwMode="auto">
            <a:xfrm>
              <a:off x="21950516" y="7966059"/>
              <a:ext cx="457200" cy="646331"/>
            </a:xfrm>
            <a:prstGeom prst="rect">
              <a:avLst/>
            </a:prstGeom>
            <a:solidFill>
              <a:srgbClr val="67995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0960" tIns="30480" rIns="60960" bIns="30480" numCol="1" rtlCol="0" anchor="t" anchorCtr="0" compatLnSpc="1">
              <a:prstTxWarp prst="textNoShape">
                <a:avLst/>
              </a:prstTxWarp>
            </a:bodyPr>
            <a:lstStyle/>
            <a:p>
              <a:pPr defTabSz="3135999"/>
              <a:endParaRPr lang="en-US" sz="3000">
                <a:latin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BB9306F-3280-4FFD-A286-DCBADFD49E3F}"/>
              </a:ext>
            </a:extLst>
          </p:cNvPr>
          <p:cNvGrpSpPr/>
          <p:nvPr/>
        </p:nvGrpSpPr>
        <p:grpSpPr>
          <a:xfrm>
            <a:off x="33496914" y="5290828"/>
            <a:ext cx="5205450" cy="461666"/>
            <a:chOff x="32576216" y="7936247"/>
            <a:chExt cx="5068367" cy="69250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486D635-9884-427F-9A27-F0D207FACB9C}"/>
                </a:ext>
              </a:extLst>
            </p:cNvPr>
            <p:cNvSpPr txBox="1"/>
            <p:nvPr/>
          </p:nvSpPr>
          <p:spPr>
            <a:xfrm>
              <a:off x="33033416" y="7936249"/>
              <a:ext cx="4611167" cy="69249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182880" rIns="182880" rtlCol="0">
              <a:spAutoFit/>
            </a:bodyPr>
            <a:lstStyle/>
            <a:p>
              <a:pPr defTabSz="3135215">
                <a:defRPr/>
              </a:pPr>
              <a:r>
                <a:rPr lang="en-US" sz="2400">
                  <a:solidFill>
                    <a:srgbClr val="6E4D99"/>
                  </a:solidFill>
                  <a:latin typeface="Amaranth" panose="02000503050000020004" pitchFamily="2" charset="0"/>
                </a:rPr>
                <a:t>RECOMMENDATIONS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9702F2A-8E0E-4D1A-A866-FC61F70C5522}"/>
                </a:ext>
              </a:extLst>
            </p:cNvPr>
            <p:cNvSpPr/>
            <p:nvPr/>
          </p:nvSpPr>
          <p:spPr bwMode="auto">
            <a:xfrm>
              <a:off x="32576216" y="7936247"/>
              <a:ext cx="457200" cy="646331"/>
            </a:xfrm>
            <a:prstGeom prst="rect">
              <a:avLst/>
            </a:prstGeom>
            <a:solidFill>
              <a:srgbClr val="6E4D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0960" tIns="30480" rIns="60960" bIns="30480" numCol="1" rtlCol="0" anchor="t" anchorCtr="0" compatLnSpc="1">
              <a:prstTxWarp prst="textNoShape">
                <a:avLst/>
              </a:prstTxWarp>
            </a:bodyPr>
            <a:lstStyle/>
            <a:p>
              <a:pPr defTabSz="3135999"/>
              <a:endParaRPr lang="en-US" sz="3000">
                <a:latin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A48DC6E-5C6A-4A57-8A78-B09BE503F40B}"/>
              </a:ext>
            </a:extLst>
          </p:cNvPr>
          <p:cNvGrpSpPr/>
          <p:nvPr/>
        </p:nvGrpSpPr>
        <p:grpSpPr>
          <a:xfrm>
            <a:off x="533402" y="12724855"/>
            <a:ext cx="4137819" cy="461665"/>
            <a:chOff x="619432" y="19087285"/>
            <a:chExt cx="4028852" cy="69249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AE133AC-1DFE-4D6E-B1A3-31B930A6602E}"/>
                </a:ext>
              </a:extLst>
            </p:cNvPr>
            <p:cNvSpPr txBox="1"/>
            <p:nvPr/>
          </p:nvSpPr>
          <p:spPr>
            <a:xfrm>
              <a:off x="1076632" y="19087285"/>
              <a:ext cx="3571652" cy="692497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182880" rIns="182880" rtlCol="0">
              <a:spAutoFit/>
            </a:bodyPr>
            <a:lstStyle/>
            <a:p>
              <a:pPr defTabSz="3135215">
                <a:defRPr/>
              </a:pPr>
              <a:r>
                <a:rPr lang="en-US" sz="2400">
                  <a:solidFill>
                    <a:srgbClr val="A33B3B"/>
                  </a:solidFill>
                  <a:latin typeface="Amaranth" panose="02000503050000020004" pitchFamily="2" charset="0"/>
                </a:rPr>
                <a:t>INTRODUCTION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1C45890-5A72-41A6-9C21-8464F46D0E48}"/>
                </a:ext>
              </a:extLst>
            </p:cNvPr>
            <p:cNvSpPr/>
            <p:nvPr/>
          </p:nvSpPr>
          <p:spPr bwMode="auto">
            <a:xfrm>
              <a:off x="619432" y="19087912"/>
              <a:ext cx="457200" cy="646331"/>
            </a:xfrm>
            <a:prstGeom prst="rect">
              <a:avLst/>
            </a:prstGeom>
            <a:solidFill>
              <a:srgbClr val="A33B3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0960" tIns="30480" rIns="60960" bIns="30480" numCol="1" rtlCol="0" anchor="t" anchorCtr="0" compatLnSpc="1">
              <a:prstTxWarp prst="textNoShape">
                <a:avLst/>
              </a:prstTxWarp>
            </a:bodyPr>
            <a:lstStyle/>
            <a:p>
              <a:pPr defTabSz="3135999"/>
              <a:endParaRPr lang="en-US" sz="3000">
                <a:latin typeface="Arial" pitchFamily="34" charset="0"/>
              </a:endParaRPr>
            </a:p>
          </p:txBody>
        </p:sp>
      </p:grpSp>
      <p:pic>
        <p:nvPicPr>
          <p:cNvPr id="2051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11722100" y="3759200"/>
            <a:ext cx="20459700" cy="14427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debatingdenim|08-2022"/>
</p:tagLst>
</file>

<file path=ppt/theme/theme1.xml><?xml version="1.0" encoding="utf-8"?>
<a:theme xmlns:r="http://schemas.openxmlformats.org/officeDocument/2006/relationships"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:vt="http://schemas.openxmlformats.org/officeDocument/2006/docPropsVTypes" xmlns="http://schemas.openxmlformats.org/officeDocument/2006/extended-properties">
  <Company>Graphicsland</Company>
  <PresentationFormat>Custom</PresentationFormat>
  <Paragraphs>18</Paragraphs>
  <Slides>1</Slides>
  <Notes>0</Notes>
  <TotalTime>225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7">
      <vt:lpstr>Arial</vt:lpstr>
      <vt:lpstr>Franklin Gothic Heavy</vt:lpstr>
      <vt:lpstr>Amaranth</vt:lpstr>
      <vt:lpstr>Titillium Web</vt:lpstr>
      <vt:lpstr>ＭＳ Ｐゴシック</vt:lpstr>
      <vt:lpstr>Default Design</vt:lpstr>
      <vt:lpstr>PowerPoint Presentation</vt:lpstr>
    </vt:vector>
  </TitlesOfParts>
  <LinksUpToDate>0</LinksUpToDate>
  <SharedDoc>0</SharedDoc>
  <HyperlinksChanged>0</HyperlinksChanged>
  <Application>Aspose.Slides for .NET</Application>
  <AppVersion>22.0400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Sample research poster</dc:title>
  <cp:category>templates for scientific poster</cp:category>
  <dc:creator>Graphicsland/MakeSigns.com</dc:creator>
  <dc:description>We offer free PowerPoint poster templates to help you design your very own scientific poster presentation.</dc:description>
  <cp:keywords>scientific, research, template, custom, poster, presentation, symposium, printing, PowerPoint, create, design, example, sample, download</cp:keywords>
  <cp:lastModifiedBy>Justin Delre</cp:lastModifiedBy>
  <cp:revision>36</cp:revision>
  <dcterms:modified xsi:type="dcterms:W3CDTF">2024-02-07T18:58:37Z</dcterms:modified>
  <dc:subject>Free Poster Presentation Example</dc:subject>
</cp:coreProperties>
</file>