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2.4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1"/>
  </p:sldMasterIdLst>
  <p:notesMasterIdLst>
    <p:notesMasterId r:id="rId2"/>
  </p:notesMasterIdLst>
  <p:sldIdLst>
    <p:sldId id="259" r:id="rId3"/>
  </p:sldIdLst>
  <p:sldSz cx="32918400" cy="32918400"/>
  <p:notesSz cx="6858000" cy="9144000"/>
  <p:embeddedFontLst>
    <p:embeddedFont>
      <p:font typeface="Bree Serif" panose="02000503040000020004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custDataLst>
    <p:tags r:id="rId4"/>
  </p:custDataLst>
  <p:defaultTextStyle>
    <a:defPPr>
      <a:defRPr lang="en-US"/>
    </a:defPPr>
    <a:lvl1pPr marL="0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4389028" rtl="0" eaLnBrk="1" latinLnBrk="0" hangingPunct="1">
      <a:defRPr sz="8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519" autoAdjust="0"/>
  </p:normalViewPr>
  <p:slideViewPr>
    <p:cSldViewPr snapToGrid="0">
      <p:cViewPr varScale="1">
        <p:scale>
          <a:sx n="26" d="100"/>
          <a:sy n="26" d="100"/>
        </p:scale>
        <p:origin x="3101" y="115"/>
      </p:cViewPr>
      <p:guideLst>
        <p:guide orient="horz" pos="10368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font" Target="fonts/font6.fntdata" /><Relationship Id="rId11" Type="http://schemas.openxmlformats.org/officeDocument/2006/relationships/font" Target="fonts/font7.fntdata" /><Relationship Id="rId12" Type="http://schemas.openxmlformats.org/officeDocument/2006/relationships/font" Target="fonts/font8.fntdata" /><Relationship Id="rId13" Type="http://schemas.openxmlformats.org/officeDocument/2006/relationships/font" Target="fonts/font9.fntdata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  <a:lvl1pPr algn="r">
              <a:defRPr sz="1200"/>
            </a:lvl1pPr>
          </a:lstStyle>
          <a:p>
            <a:fld id="{7B0E8FA9-8B5F-4493-A208-FBBD06A1EBF4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kern="1200"/>
            </a:defPPr>
            <a:lvl1pPr algn="r">
              <a:defRPr sz="1200"/>
            </a:lvl1pPr>
          </a:lstStyle>
          <a:p>
            <a:fld id="{CD15AFD9-35F1-4A8D-8AD3-EDB94817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15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1pPr>
    <a:lvl2pPr marL="2194514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2pPr>
    <a:lvl3pPr marL="4389028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3pPr>
    <a:lvl4pPr marL="6583543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4pPr>
    <a:lvl5pPr marL="8778057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5pPr>
    <a:lvl6pPr marL="10972571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3167085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361599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556114" algn="l" defTabSz="4389028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4332589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7645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4" y="4221482"/>
            <a:ext cx="26660478" cy="89877900"/>
          </a:xfrm>
        </p:spPr>
        <p:txBody>
          <a:bodyPr vert="eaVert"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60" y="4221482"/>
            <a:ext cx="79444211" cy="89877900"/>
          </a:xfrm>
        </p:spPr>
        <p:txBody>
          <a:bodyPr vert="eaVert"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28983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8161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8" y="21153123"/>
            <a:ext cx="27980642" cy="6537960"/>
          </a:xfrm>
        </p:spPr>
        <p:txBody>
          <a:bodyPr anchor="t"/>
          <a:lstStyle>
            <a:defPPr>
              <a:defRPr kern="1200"/>
            </a:defPPr>
            <a:lvl1pPr algn="l">
              <a:defRPr sz="1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8" y="13952224"/>
            <a:ext cx="27980642" cy="720089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7275">
                <a:solidFill>
                  <a:schemeClr val="tx1">
                    <a:tint val="75000"/>
                  </a:schemeClr>
                </a:solidFill>
              </a:defRPr>
            </a:lvl1pPr>
            <a:lvl2pPr marL="1645886" indent="0">
              <a:buNone/>
              <a:defRPr sz="6525">
                <a:solidFill>
                  <a:schemeClr val="tx1">
                    <a:tint val="75000"/>
                  </a:schemeClr>
                </a:solidFill>
              </a:defRPr>
            </a:lvl2pPr>
            <a:lvl3pPr marL="3291771" indent="0">
              <a:buNone/>
              <a:defRPr sz="5775">
                <a:solidFill>
                  <a:schemeClr val="tx1">
                    <a:tint val="75000"/>
                  </a:schemeClr>
                </a:solidFill>
              </a:defRPr>
            </a:lvl3pPr>
            <a:lvl4pPr marL="4937657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4pPr>
            <a:lvl5pPr marL="6583543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5pPr>
            <a:lvl6pPr marL="8229428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6pPr>
            <a:lvl7pPr marL="9875314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7pPr>
            <a:lvl8pPr marL="11521199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8pPr>
            <a:lvl9pPr marL="13167086" indent="0">
              <a:buNone/>
              <a:defRPr sz="50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4871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24582121"/>
            <a:ext cx="53052346" cy="69517264"/>
          </a:xfrm>
        </p:spPr>
        <p:txBody>
          <a:bodyPr/>
          <a:lstStyle>
            <a:defPPr>
              <a:defRPr kern="1200"/>
            </a:defPPr>
            <a:lvl1pPr>
              <a:defRPr sz="10050"/>
            </a:lvl1pPr>
            <a:lvl2pPr>
              <a:defRPr sz="8625"/>
            </a:lvl2pPr>
            <a:lvl3pPr>
              <a:defRPr sz="7275"/>
            </a:lvl3pPr>
            <a:lvl4pPr>
              <a:defRPr sz="6525"/>
            </a:lvl4pPr>
            <a:lvl5pPr>
              <a:defRPr sz="6525"/>
            </a:lvl5pPr>
            <a:lvl6pPr>
              <a:defRPr sz="6525"/>
            </a:lvl6pPr>
            <a:lvl7pPr>
              <a:defRPr sz="6525"/>
            </a:lvl7pPr>
            <a:lvl8pPr>
              <a:defRPr sz="6525"/>
            </a:lvl8pPr>
            <a:lvl9pPr>
              <a:defRPr sz="65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24582121"/>
            <a:ext cx="53052346" cy="69517264"/>
          </a:xfrm>
        </p:spPr>
        <p:txBody>
          <a:bodyPr/>
          <a:lstStyle>
            <a:defPPr>
              <a:defRPr kern="1200"/>
            </a:defPPr>
            <a:lvl1pPr>
              <a:defRPr sz="10050"/>
            </a:lvl1pPr>
            <a:lvl2pPr>
              <a:defRPr sz="8625"/>
            </a:lvl2pPr>
            <a:lvl3pPr>
              <a:defRPr sz="7275"/>
            </a:lvl3pPr>
            <a:lvl4pPr>
              <a:defRPr sz="6525"/>
            </a:lvl4pPr>
            <a:lvl5pPr>
              <a:defRPr sz="6525"/>
            </a:lvl5pPr>
            <a:lvl6pPr>
              <a:defRPr sz="6525"/>
            </a:lvl6pPr>
            <a:lvl7pPr>
              <a:defRPr sz="6525"/>
            </a:lvl7pPr>
            <a:lvl8pPr>
              <a:defRPr sz="6525"/>
            </a:lvl8pPr>
            <a:lvl9pPr>
              <a:defRPr sz="65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0826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1" y="1318263"/>
            <a:ext cx="29626558" cy="5486400"/>
          </a:xfrm>
        </p:spPr>
        <p:txBody>
          <a:bodyPr/>
          <a:lstStyle>
            <a:defPPr>
              <a:defRPr kern="1200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7368544"/>
            <a:ext cx="14544677" cy="307085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8625" b="1"/>
            </a:lvl1pPr>
            <a:lvl2pPr marL="1645886" indent="0">
              <a:buNone/>
              <a:defRPr sz="7275" b="1"/>
            </a:lvl2pPr>
            <a:lvl3pPr marL="3291771" indent="0">
              <a:buNone/>
              <a:defRPr sz="6525" b="1"/>
            </a:lvl3pPr>
            <a:lvl4pPr marL="4937657" indent="0">
              <a:buNone/>
              <a:defRPr sz="5775" b="1"/>
            </a:lvl4pPr>
            <a:lvl5pPr marL="6583543" indent="0">
              <a:buNone/>
              <a:defRPr sz="5775" b="1"/>
            </a:lvl5pPr>
            <a:lvl6pPr marL="8229428" indent="0">
              <a:buNone/>
              <a:defRPr sz="5775" b="1"/>
            </a:lvl6pPr>
            <a:lvl7pPr marL="9875314" indent="0">
              <a:buNone/>
              <a:defRPr sz="5775" b="1"/>
            </a:lvl7pPr>
            <a:lvl8pPr marL="11521199" indent="0">
              <a:buNone/>
              <a:defRPr sz="5775" b="1"/>
            </a:lvl8pPr>
            <a:lvl9pPr marL="13167086" indent="0">
              <a:buNone/>
              <a:defRPr sz="57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1" y="10439401"/>
            <a:ext cx="14544677" cy="18966183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275"/>
            </a:lvl2pPr>
            <a:lvl3pPr>
              <a:defRPr sz="6525"/>
            </a:lvl3pPr>
            <a:lvl4pPr>
              <a:defRPr sz="5775"/>
            </a:lvl4pPr>
            <a:lvl5pPr>
              <a:defRPr sz="5775"/>
            </a:lvl5pPr>
            <a:lvl6pPr>
              <a:defRPr sz="5775"/>
            </a:lvl6pPr>
            <a:lvl7pPr>
              <a:defRPr sz="5775"/>
            </a:lvl7pPr>
            <a:lvl8pPr>
              <a:defRPr sz="5775"/>
            </a:lvl8pPr>
            <a:lvl9pPr>
              <a:defRPr sz="57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7368544"/>
            <a:ext cx="14550389" cy="3070857"/>
          </a:xfrm>
        </p:spPr>
        <p:txBody>
          <a:bodyPr anchor="b"/>
          <a:lstStyle>
            <a:defPPr>
              <a:defRPr kern="1200"/>
            </a:defPPr>
            <a:lvl1pPr marL="0" indent="0">
              <a:buNone/>
              <a:defRPr sz="8625" b="1"/>
            </a:lvl1pPr>
            <a:lvl2pPr marL="1645886" indent="0">
              <a:buNone/>
              <a:defRPr sz="7275" b="1"/>
            </a:lvl2pPr>
            <a:lvl3pPr marL="3291771" indent="0">
              <a:buNone/>
              <a:defRPr sz="6525" b="1"/>
            </a:lvl3pPr>
            <a:lvl4pPr marL="4937657" indent="0">
              <a:buNone/>
              <a:defRPr sz="5775" b="1"/>
            </a:lvl4pPr>
            <a:lvl5pPr marL="6583543" indent="0">
              <a:buNone/>
              <a:defRPr sz="5775" b="1"/>
            </a:lvl5pPr>
            <a:lvl6pPr marL="8229428" indent="0">
              <a:buNone/>
              <a:defRPr sz="5775" b="1"/>
            </a:lvl6pPr>
            <a:lvl7pPr marL="9875314" indent="0">
              <a:buNone/>
              <a:defRPr sz="5775" b="1"/>
            </a:lvl7pPr>
            <a:lvl8pPr marL="11521199" indent="0">
              <a:buNone/>
              <a:defRPr sz="5775" b="1"/>
            </a:lvl8pPr>
            <a:lvl9pPr marL="13167086" indent="0">
              <a:buNone/>
              <a:defRPr sz="57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0439401"/>
            <a:ext cx="14550389" cy="18966183"/>
          </a:xfrm>
        </p:spPr>
        <p:txBody>
          <a:bodyPr/>
          <a:lstStyle>
            <a:defPPr>
              <a:defRPr kern="1200"/>
            </a:defPPr>
            <a:lvl1pPr>
              <a:defRPr sz="8625"/>
            </a:lvl1pPr>
            <a:lvl2pPr>
              <a:defRPr sz="7275"/>
            </a:lvl2pPr>
            <a:lvl3pPr>
              <a:defRPr sz="6525"/>
            </a:lvl3pPr>
            <a:lvl4pPr>
              <a:defRPr sz="5775"/>
            </a:lvl4pPr>
            <a:lvl5pPr>
              <a:defRPr sz="5775"/>
            </a:lvl5pPr>
            <a:lvl6pPr>
              <a:defRPr sz="5775"/>
            </a:lvl6pPr>
            <a:lvl7pPr>
              <a:defRPr sz="5775"/>
            </a:lvl7pPr>
            <a:lvl8pPr>
              <a:defRPr sz="5775"/>
            </a:lvl8pPr>
            <a:lvl9pPr>
              <a:defRPr sz="57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4171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2661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8495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3" y="1310640"/>
            <a:ext cx="10829927" cy="5577840"/>
          </a:xfrm>
        </p:spPr>
        <p:txBody>
          <a:bodyPr anchor="b"/>
          <a:lstStyle>
            <a:defPPr>
              <a:defRPr kern="1200"/>
            </a:defPPr>
            <a:lvl1pPr algn="l">
              <a:defRPr sz="72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79" y="1310641"/>
            <a:ext cx="18402300" cy="28094942"/>
          </a:xfrm>
        </p:spPr>
        <p:txBody>
          <a:bodyPr/>
          <a:lstStyle>
            <a:defPPr>
              <a:defRPr kern="1200"/>
            </a:defPPr>
            <a:lvl1pPr>
              <a:defRPr sz="11550"/>
            </a:lvl1pPr>
            <a:lvl2pPr>
              <a:defRPr sz="10050"/>
            </a:lvl2pPr>
            <a:lvl3pPr>
              <a:defRPr sz="8625"/>
            </a:lvl3pPr>
            <a:lvl4pPr>
              <a:defRPr sz="7275"/>
            </a:lvl4pPr>
            <a:lvl5pPr>
              <a:defRPr sz="7275"/>
            </a:lvl5pPr>
            <a:lvl6pPr>
              <a:defRPr sz="7275"/>
            </a:lvl6pPr>
            <a:lvl7pPr>
              <a:defRPr sz="7275"/>
            </a:lvl7pPr>
            <a:lvl8pPr>
              <a:defRPr sz="7275"/>
            </a:lvl8pPr>
            <a:lvl9pPr>
              <a:defRPr sz="7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3" y="6888482"/>
            <a:ext cx="10829927" cy="22517103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5025"/>
            </a:lvl1pPr>
            <a:lvl2pPr marL="1645886" indent="0">
              <a:buNone/>
              <a:defRPr sz="4275"/>
            </a:lvl2pPr>
            <a:lvl3pPr marL="3291771" indent="0">
              <a:buNone/>
              <a:defRPr sz="3600"/>
            </a:lvl3pPr>
            <a:lvl4pPr marL="4937657" indent="0">
              <a:buNone/>
              <a:defRPr sz="3225"/>
            </a:lvl4pPr>
            <a:lvl5pPr marL="6583543" indent="0">
              <a:buNone/>
              <a:defRPr sz="3225"/>
            </a:lvl5pPr>
            <a:lvl6pPr marL="8229428" indent="0">
              <a:buNone/>
              <a:defRPr sz="3225"/>
            </a:lvl6pPr>
            <a:lvl7pPr marL="9875314" indent="0">
              <a:buNone/>
              <a:defRPr sz="3225"/>
            </a:lvl7pPr>
            <a:lvl8pPr marL="11521199" indent="0">
              <a:buNone/>
              <a:defRPr sz="3225"/>
            </a:lvl8pPr>
            <a:lvl9pPr marL="13167086" indent="0">
              <a:buNone/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262061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8" y="23042880"/>
            <a:ext cx="19751041" cy="2720343"/>
          </a:xfrm>
        </p:spPr>
        <p:txBody>
          <a:bodyPr anchor="b"/>
          <a:lstStyle>
            <a:defPPr>
              <a:defRPr kern="1200"/>
            </a:defPPr>
            <a:lvl1pPr algn="l">
              <a:defRPr sz="72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8" y="2941321"/>
            <a:ext cx="19751041" cy="19751039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11550"/>
            </a:lvl1pPr>
            <a:lvl2pPr marL="1645886" indent="0">
              <a:buNone/>
              <a:defRPr sz="10050"/>
            </a:lvl2pPr>
            <a:lvl3pPr marL="3291771" indent="0">
              <a:buNone/>
              <a:defRPr sz="8625"/>
            </a:lvl3pPr>
            <a:lvl4pPr marL="4937657" indent="0">
              <a:buNone/>
              <a:defRPr sz="7275"/>
            </a:lvl4pPr>
            <a:lvl5pPr marL="6583543" indent="0">
              <a:buNone/>
              <a:defRPr sz="7275"/>
            </a:lvl5pPr>
            <a:lvl6pPr marL="8229428" indent="0">
              <a:buNone/>
              <a:defRPr sz="7275"/>
            </a:lvl6pPr>
            <a:lvl7pPr marL="9875314" indent="0">
              <a:buNone/>
              <a:defRPr sz="7275"/>
            </a:lvl7pPr>
            <a:lvl8pPr marL="11521199" indent="0">
              <a:buNone/>
              <a:defRPr sz="7275"/>
            </a:lvl8pPr>
            <a:lvl9pPr marL="13167086" indent="0">
              <a:buNone/>
              <a:defRPr sz="727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8" y="25763224"/>
            <a:ext cx="19751041" cy="3863337"/>
          </a:xfrm>
        </p:spPr>
        <p:txBody>
          <a:bodyPr/>
          <a:lstStyle>
            <a:defPPr>
              <a:defRPr kern="1200"/>
            </a:defPPr>
            <a:lvl1pPr marL="0" indent="0">
              <a:buNone/>
              <a:defRPr sz="5025"/>
            </a:lvl1pPr>
            <a:lvl2pPr marL="1645886" indent="0">
              <a:buNone/>
              <a:defRPr sz="4275"/>
            </a:lvl2pPr>
            <a:lvl3pPr marL="3291771" indent="0">
              <a:buNone/>
              <a:defRPr sz="3600"/>
            </a:lvl3pPr>
            <a:lvl4pPr marL="4937657" indent="0">
              <a:buNone/>
              <a:defRPr sz="3225"/>
            </a:lvl4pPr>
            <a:lvl5pPr marL="6583543" indent="0">
              <a:buNone/>
              <a:defRPr sz="3225"/>
            </a:lvl5pPr>
            <a:lvl6pPr marL="8229428" indent="0">
              <a:buNone/>
              <a:defRPr sz="3225"/>
            </a:lvl6pPr>
            <a:lvl7pPr marL="9875314" indent="0">
              <a:buNone/>
              <a:defRPr sz="3225"/>
            </a:lvl7pPr>
            <a:lvl8pPr marL="11521199" indent="0">
              <a:buNone/>
              <a:defRPr sz="3225"/>
            </a:lvl8pPr>
            <a:lvl9pPr marL="13167086" indent="0">
              <a:buNone/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>
              <a:defRPr kern="1200"/>
            </a:def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/>
            </a:def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/>
            </a:def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1711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1" y="1318263"/>
            <a:ext cx="29626558" cy="5486400"/>
          </a:xfrm>
          <a:prstGeom prst="rect">
            <a:avLst/>
          </a:prstGeom>
        </p:spPr>
        <p:txBody>
          <a:bodyPr vert="horz" lIns="438903" tIns="219451" rIns="438903" bIns="219451" rtlCol="0" anchor="ctr">
            <a:normAutofit/>
          </a:bodyPr>
          <a:lstStyle>
            <a:defPPr>
              <a:defRPr kern="1200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7680963"/>
            <a:ext cx="29626558" cy="21724623"/>
          </a:xfrm>
          <a:prstGeom prst="rect">
            <a:avLst/>
          </a:prstGeom>
        </p:spPr>
        <p:txBody>
          <a:bodyPr vert="horz" lIns="438903" tIns="219451" rIns="438903" bIns="219451" rtlCol="0">
            <a:normAutofit/>
          </a:bodyPr>
          <a:lstStyle>
            <a:defPPr>
              <a:defRPr kern="1200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30510482"/>
            <a:ext cx="768096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l">
              <a:defRPr sz="4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7F76D-A730-4432-85DE-CA47D32BB251}" type="datetimeFigureOut">
              <a:rPr lang="en-US" smtClean="0"/>
              <a:t>9/11/18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1" y="30510482"/>
            <a:ext cx="1042416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ctr">
              <a:defRPr sz="4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1" y="30510482"/>
            <a:ext cx="7680960" cy="1752600"/>
          </a:xfrm>
          <a:prstGeom prst="rect">
            <a:avLst/>
          </a:prstGeom>
        </p:spPr>
        <p:txBody>
          <a:bodyPr vert="horz" lIns="438903" tIns="219451" rIns="438903" bIns="219451" rtlCol="0" anchor="ctr"/>
          <a:lstStyle>
            <a:defPPr>
              <a:defRPr kern="1200"/>
            </a:defPPr>
            <a:lvl1pPr algn="r">
              <a:defRPr sz="42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57CD0-55F5-4017-8E2F-F1A5FF8435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074400" y="16459200"/>
            <a:ext cx="14274800" cy="3937000"/>
          </a:xfrm>
          <a:prstGeom prst="rect">
            <a:avLst/>
          </a:prstGeom>
        </p:spPr>
      </p:pic>
      <p:pic>
        <p:nvPicPr>
          <p:cNvPr id="8" name="New picture" title="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29718000" y="16459200"/>
            <a:ext cx="14274800" cy="3937000"/>
          </a:xfrm>
          <a:prstGeom prst="rect">
            <a:avLst/>
          </a:prstGeom>
        </p:spPr>
      </p:pic>
      <p:pic>
        <p:nvPicPr>
          <p:cNvPr id="9" name="New picture" title=""/>
          <p:cNvPicPr/>
          <p:nvPr/>
        </p:nvPicPr>
        <p:blipFill>
          <a:blip r:embed="rId13"/>
          <a:stretch>
            <a:fillRect/>
          </a:stretch>
        </p:blipFill>
        <p:spPr>
          <a:xfrm>
            <a:off x="1460500" y="33426400"/>
            <a:ext cx="29997400" cy="1447800"/>
          </a:xfrm>
          <a:prstGeom prst="rect">
            <a:avLst/>
          </a:prstGeom>
        </p:spPr>
      </p:pic>
      <p:sp>
        <p:nvSpPr>
          <p:cNvPr id="10" name="New shape" title=""/>
          <p:cNvSpPr/>
          <p:nvPr/>
        </p:nvSpPr>
        <p:spPr>
          <a:xfrm>
            <a:off x="1460500" y="33997900"/>
            <a:ext cx="164592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560">
                <a:solidFill>
                  <a:srgbClr val="808080"/>
                </a:solidFill>
              </a:rPr>
              <a:t>Template ID: contemplativecloud  Size: 36x36</a:t>
            </a:r>
          </a:p>
        </p:txBody>
      </p:sp>
    </p:spTree>
    <p:extLst>
      <p:ext uri="{BB962C8B-B14F-4D97-AF65-F5344CB8AC3E}">
        <p14:creationId xmlns:p14="http://schemas.microsoft.com/office/powerpoint/2010/main" val="119132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defPPr>
        <a:defRPr kern="1200"/>
      </a:defPPr>
      <a:lvl1pPr algn="ctr" defTabSz="3291771" rtl="0" eaLnBrk="1" latinLnBrk="0" hangingPunct="1">
        <a:spcBef>
          <a:spcPct val="0"/>
        </a:spcBef>
        <a:buNone/>
        <a:defRPr sz="158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>
        <a:defRPr kern="1200"/>
      </a:defPPr>
      <a:lvl1pPr marL="1234415" indent="-1234415" algn="l" defTabSz="3291771" rtl="0" eaLnBrk="1" latinLnBrk="0" hangingPunct="1">
        <a:spcBef>
          <a:spcPct val="20000"/>
        </a:spcBef>
        <a:buFont typeface="Arial" pitchFamily="34" charset="0"/>
        <a:buChar char="•"/>
        <a:defRPr sz="11550" kern="1200">
          <a:solidFill>
            <a:schemeClr val="tx1"/>
          </a:solidFill>
          <a:latin typeface="+mn-lt"/>
          <a:ea typeface="+mn-ea"/>
          <a:cs typeface="+mn-cs"/>
        </a:defRPr>
      </a:lvl1pPr>
      <a:lvl2pPr marL="2674565" indent="-1028679" algn="l" defTabSz="3291771" rtl="0" eaLnBrk="1" latinLnBrk="0" hangingPunct="1">
        <a:spcBef>
          <a:spcPct val="20000"/>
        </a:spcBef>
        <a:buFont typeface="Arial" pitchFamily="34" charset="0"/>
        <a:buChar char="–"/>
        <a:defRPr sz="10050" kern="1200">
          <a:solidFill>
            <a:schemeClr val="tx1"/>
          </a:solidFill>
          <a:latin typeface="+mn-lt"/>
          <a:ea typeface="+mn-ea"/>
          <a:cs typeface="+mn-cs"/>
        </a:defRPr>
      </a:lvl2pPr>
      <a:lvl3pPr marL="4114715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8625" kern="1200">
          <a:solidFill>
            <a:schemeClr val="tx1"/>
          </a:solidFill>
          <a:latin typeface="+mn-lt"/>
          <a:ea typeface="+mn-ea"/>
          <a:cs typeface="+mn-cs"/>
        </a:defRPr>
      </a:lvl3pPr>
      <a:lvl4pPr marL="5760600" indent="-822943" algn="l" defTabSz="3291771" rtl="0" eaLnBrk="1" latinLnBrk="0" hangingPunct="1">
        <a:spcBef>
          <a:spcPct val="20000"/>
        </a:spcBef>
        <a:buFont typeface="Arial" pitchFamily="34" charset="0"/>
        <a:buChar char="–"/>
        <a:defRPr sz="7275" kern="1200">
          <a:solidFill>
            <a:schemeClr val="tx1"/>
          </a:solidFill>
          <a:latin typeface="+mn-lt"/>
          <a:ea typeface="+mn-ea"/>
          <a:cs typeface="+mn-cs"/>
        </a:defRPr>
      </a:lvl4pPr>
      <a:lvl5pPr marL="7406486" indent="-822943" algn="l" defTabSz="3291771" rtl="0" eaLnBrk="1" latinLnBrk="0" hangingPunct="1">
        <a:spcBef>
          <a:spcPct val="20000"/>
        </a:spcBef>
        <a:buFont typeface="Arial" pitchFamily="34" charset="0"/>
        <a:buChar char="»"/>
        <a:defRPr sz="7275" kern="1200">
          <a:solidFill>
            <a:schemeClr val="tx1"/>
          </a:solidFill>
          <a:latin typeface="+mn-lt"/>
          <a:ea typeface="+mn-ea"/>
          <a:cs typeface="+mn-cs"/>
        </a:defRPr>
      </a:lvl5pPr>
      <a:lvl6pPr marL="9052371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6pPr>
      <a:lvl7pPr marL="10698257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7pPr>
      <a:lvl8pPr marL="12344143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8pPr>
      <a:lvl9pPr marL="13990028" indent="-822943" algn="l" defTabSz="3291771" rtl="0" eaLnBrk="1" latinLnBrk="0" hangingPunct="1">
        <a:spcBef>
          <a:spcPct val="20000"/>
        </a:spcBef>
        <a:buFont typeface="Arial" pitchFamily="34" charset="0"/>
        <a:buChar char="•"/>
        <a:defRPr sz="7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1pPr>
      <a:lvl2pPr marL="1645886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2pPr>
      <a:lvl3pPr marL="3291771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3pPr>
      <a:lvl4pPr marL="4937657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4pPr>
      <a:lvl5pPr marL="6583543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5pPr>
      <a:lvl6pPr marL="8229428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6pPr>
      <a:lvl7pPr marL="9875314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7pPr>
      <a:lvl8pPr marL="11521199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8pPr>
      <a:lvl9pPr marL="13167086" algn="l" defTabSz="3291771" rtl="0" eaLnBrk="1" latinLnBrk="0" hangingPunct="1">
        <a:defRPr sz="65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" name="Rectangle 42"/>
          <p:cNvSpPr/>
          <p:nvPr/>
        </p:nvSpPr>
        <p:spPr>
          <a:xfrm>
            <a:off x="0" y="4114801"/>
            <a:ext cx="32918403" cy="246887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/>
          </a:p>
        </p:txBody>
      </p:sp>
      <p:sp>
        <p:nvSpPr>
          <p:cNvPr id="35" name="Rectangle 34"/>
          <p:cNvSpPr/>
          <p:nvPr/>
        </p:nvSpPr>
        <p:spPr>
          <a:xfrm>
            <a:off x="0" y="0"/>
            <a:ext cx="32918403" cy="4360825"/>
          </a:xfrm>
          <a:prstGeom prst="rect">
            <a:avLst/>
          </a:prstGeom>
          <a:gradFill flip="none" rotWithShape="1">
            <a:gsLst>
              <a:gs pos="0">
                <a:srgbClr val="8CB1BE"/>
              </a:gs>
              <a:gs pos="9000">
                <a:srgbClr val="E1EBEF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/>
          </a:p>
        </p:txBody>
      </p:sp>
      <p:sp>
        <p:nvSpPr>
          <p:cNvPr id="47" name="Rectangle 46"/>
          <p:cNvSpPr/>
          <p:nvPr/>
        </p:nvSpPr>
        <p:spPr>
          <a:xfrm>
            <a:off x="-1" y="4261073"/>
            <a:ext cx="32918403" cy="240030"/>
          </a:xfrm>
          <a:prstGeom prst="rect">
            <a:avLst/>
          </a:prstGeom>
          <a:solidFill>
            <a:srgbClr val="23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/>
          </a:p>
        </p:txBody>
      </p:sp>
      <p:sp>
        <p:nvSpPr>
          <p:cNvPr id="48" name="Rectangle 47"/>
          <p:cNvSpPr/>
          <p:nvPr/>
        </p:nvSpPr>
        <p:spPr>
          <a:xfrm>
            <a:off x="0" y="32277509"/>
            <a:ext cx="32918403" cy="640891"/>
          </a:xfrm>
          <a:prstGeom prst="rect">
            <a:avLst/>
          </a:prstGeom>
          <a:solidFill>
            <a:srgbClr val="233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/>
            </a:defPPr>
          </a:lstStyle>
          <a:p>
            <a:pPr algn="ctr"/>
            <a:endParaRPr lang="en-US" sz="7200"/>
          </a:p>
        </p:txBody>
      </p:sp>
      <p:sp>
        <p:nvSpPr>
          <p:cNvPr id="36" name="Text Placeholder 9">
            <a:extLst>
              <a:ext uri="{FF2B5EF4-FFF2-40B4-BE49-F238E27FC236}">
                <a16:creationId xmlns:a16="http://schemas.microsoft.com/office/drawing/2014/main" id="{ADC1708B-DBA7-405A-832D-BDB694DCC894}"/>
              </a:ext>
            </a:extLst>
          </p:cNvPr>
          <p:cNvSpPr txBox="1"/>
          <p:nvPr/>
        </p:nvSpPr>
        <p:spPr>
          <a:xfrm>
            <a:off x="2743200" y="293163"/>
            <a:ext cx="27432000" cy="2097441"/>
          </a:xfrm>
          <a:prstGeom prst="rect">
            <a:avLst/>
          </a:prstGeom>
        </p:spPr>
        <p:txBody>
          <a:bodyPr/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400" b="1">
                <a:solidFill>
                  <a:srgbClr val="C00000"/>
                </a:solidFill>
                <a:latin typeface="Bree Serif" panose="02000503040000020004" pitchFamily="2" charset="0"/>
                <a:cs typeface="Arial" pitchFamily="34" charset="0"/>
              </a:rPr>
              <a:t>This Scientific Poster Template Is Provided By PosterNerd</a:t>
            </a:r>
            <a:br>
              <a:rPr lang="en-US" sz="6400" b="1">
                <a:solidFill>
                  <a:srgbClr val="C00000"/>
                </a:solidFill>
                <a:latin typeface="Bree Serif" panose="02000503040000020004" pitchFamily="2" charset="0"/>
                <a:cs typeface="Arial" pitchFamily="34" charset="0"/>
              </a:rPr>
            </a:br>
            <a:r>
              <a:rPr lang="en-US" sz="6400" b="1">
                <a:solidFill>
                  <a:srgbClr val="C00000"/>
                </a:solidFill>
                <a:latin typeface="Bree Serif" panose="02000503040000020004" pitchFamily="2" charset="0"/>
                <a:cs typeface="Arial" pitchFamily="34" charset="0"/>
              </a:rPr>
              <a:t>Enter A Title And Add Logos To Your Poster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D99616FF-2607-417E-B672-719261008DB5}"/>
              </a:ext>
            </a:extLst>
          </p:cNvPr>
          <p:cNvSpPr txBox="1"/>
          <p:nvPr/>
        </p:nvSpPr>
        <p:spPr>
          <a:xfrm>
            <a:off x="2743200" y="2523823"/>
            <a:ext cx="27432000" cy="1514261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kern="1200"/>
            </a:defPPr>
            <a:lvl1pPr marL="0" indent="0" algn="l" defTabSz="4389028" rtl="0" eaLnBrk="1" latinLnBrk="0" hangingPunct="1">
              <a:spcBef>
                <a:spcPct val="20000"/>
              </a:spcBef>
              <a:buFont typeface="Arial" pitchFamily="34" charset="0"/>
              <a:buNone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086" indent="-1371572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286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800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314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828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4342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857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3371" indent="-1097257" algn="l" defTabSz="438902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/>
            <a:r>
              <a:rPr lang="en-US" sz="4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1D3E82-FBCF-4BB0-8304-8D41CF532A89}"/>
              </a:ext>
            </a:extLst>
          </p:cNvPr>
          <p:cNvSpPr txBox="1"/>
          <p:nvPr/>
        </p:nvSpPr>
        <p:spPr>
          <a:xfrm>
            <a:off x="11615869" y="6043740"/>
            <a:ext cx="970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F3AA5BC-7CBE-48E0-A4F2-EE63DEB30196}"/>
              </a:ext>
            </a:extLst>
          </p:cNvPr>
          <p:cNvSpPr txBox="1"/>
          <p:nvPr/>
        </p:nvSpPr>
        <p:spPr>
          <a:xfrm>
            <a:off x="11615869" y="5173076"/>
            <a:ext cx="9673262" cy="646331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526941">
              <a:defRPr/>
            </a:pPr>
            <a:r>
              <a:rPr lang="en-US" sz="3600">
                <a:latin typeface="Bree Serif" panose="02000503040000020004" pitchFamily="2" charset="0"/>
              </a:rPr>
              <a:t>Results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FEB7B2-C6D8-4575-8681-61A508AC12E2}"/>
              </a:ext>
            </a:extLst>
          </p:cNvPr>
          <p:cNvSpPr txBox="1"/>
          <p:nvPr/>
        </p:nvSpPr>
        <p:spPr>
          <a:xfrm>
            <a:off x="971303" y="16928971"/>
            <a:ext cx="9673262" cy="646331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526941">
              <a:defRPr/>
            </a:pPr>
            <a:r>
              <a:rPr lang="en-US" sz="3600">
                <a:latin typeface="Bree Serif" panose="02000503040000020004" pitchFamily="2" charset="0"/>
              </a:rPr>
              <a:t>Methodology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CF195C-51C5-4513-BC8D-A4C0776E21CE}"/>
              </a:ext>
            </a:extLst>
          </p:cNvPr>
          <p:cNvSpPr txBox="1"/>
          <p:nvPr/>
        </p:nvSpPr>
        <p:spPr>
          <a:xfrm>
            <a:off x="971303" y="5173076"/>
            <a:ext cx="9673262" cy="646331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526941">
              <a:defRPr/>
            </a:pPr>
            <a:r>
              <a:rPr lang="en-US" sz="3600">
                <a:latin typeface="Bree Serif" panose="02000503040000020004" pitchFamily="2" charset="0"/>
              </a:rPr>
              <a:t>Introduction</a:t>
            </a:r>
          </a:p>
        </p:txBody>
      </p:sp>
      <p:sp>
        <p:nvSpPr>
          <p:cNvPr id="940" name="TextBox 939">
            <a:extLst>
              <a:ext uri="{FF2B5EF4-FFF2-40B4-BE49-F238E27FC236}">
                <a16:creationId xmlns:a16="http://schemas.microsoft.com/office/drawing/2014/main" id="{E85DBFDF-867A-4822-886E-00090E8226DD}"/>
              </a:ext>
            </a:extLst>
          </p:cNvPr>
          <p:cNvSpPr txBox="1"/>
          <p:nvPr/>
        </p:nvSpPr>
        <p:spPr>
          <a:xfrm>
            <a:off x="971304" y="6043740"/>
            <a:ext cx="970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941" name="TextBox 940">
            <a:extLst>
              <a:ext uri="{FF2B5EF4-FFF2-40B4-BE49-F238E27FC236}">
                <a16:creationId xmlns:a16="http://schemas.microsoft.com/office/drawing/2014/main" id="{1BDBC9FB-2A89-4EA1-8C7C-3F23168D79F9}"/>
              </a:ext>
            </a:extLst>
          </p:cNvPr>
          <p:cNvSpPr txBox="1"/>
          <p:nvPr/>
        </p:nvSpPr>
        <p:spPr>
          <a:xfrm>
            <a:off x="944502" y="17814758"/>
            <a:ext cx="970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0E4BFE5-3F36-45C0-9D0A-F0C45C1EC990}"/>
              </a:ext>
            </a:extLst>
          </p:cNvPr>
          <p:cNvSpPr txBox="1"/>
          <p:nvPr/>
        </p:nvSpPr>
        <p:spPr>
          <a:xfrm>
            <a:off x="22273836" y="6043740"/>
            <a:ext cx="970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0DD8365-EA81-487B-AEAB-246594E9BB02}"/>
              </a:ext>
            </a:extLst>
          </p:cNvPr>
          <p:cNvSpPr txBox="1"/>
          <p:nvPr/>
        </p:nvSpPr>
        <p:spPr>
          <a:xfrm>
            <a:off x="22273834" y="5173076"/>
            <a:ext cx="9673262" cy="646331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526941">
              <a:defRPr/>
            </a:pPr>
            <a:r>
              <a:rPr lang="en-US" sz="3600">
                <a:latin typeface="Bree Serif" panose="02000503040000020004" pitchFamily="2" charset="0"/>
              </a:rPr>
              <a:t>Conclusion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46BBE28-F297-4ACF-9FF2-A8CACF4EEE5F}"/>
              </a:ext>
            </a:extLst>
          </p:cNvPr>
          <p:cNvSpPr txBox="1"/>
          <p:nvPr/>
        </p:nvSpPr>
        <p:spPr>
          <a:xfrm>
            <a:off x="22273834" y="26228328"/>
            <a:ext cx="9673262" cy="646331"/>
          </a:xfrm>
          <a:prstGeom prst="rect">
            <a:avLst/>
          </a:prstGeom>
          <a:ln>
            <a:noFill/>
          </a:ln>
          <a:effectLst>
            <a:outerShdw dist="114300" dir="5400000" algn="t" rotWithShape="0">
              <a:srgbClr val="EF5B5B"/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3526941">
              <a:defRPr/>
            </a:pPr>
            <a:r>
              <a:rPr lang="en-US" sz="3600">
                <a:latin typeface="Bree Serif" panose="02000503040000020004" pitchFamily="2" charset="0"/>
              </a:rPr>
              <a:t>Acknowledgements</a:t>
            </a:r>
          </a:p>
        </p:txBody>
      </p:sp>
      <p:sp>
        <p:nvSpPr>
          <p:cNvPr id="948" name="TextBox 947">
            <a:extLst>
              <a:ext uri="{FF2B5EF4-FFF2-40B4-BE49-F238E27FC236}">
                <a16:creationId xmlns:a16="http://schemas.microsoft.com/office/drawing/2014/main" id="{77838F30-39AF-4706-AB87-8847505ED198}"/>
              </a:ext>
            </a:extLst>
          </p:cNvPr>
          <p:cNvSpPr txBox="1"/>
          <p:nvPr/>
        </p:nvSpPr>
        <p:spPr>
          <a:xfrm>
            <a:off x="22260433" y="27106432"/>
            <a:ext cx="9700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kern="1200"/>
            </a:defPPr>
          </a:lstStyle>
          <a:p>
            <a:r>
              <a:rPr lang="en-US"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pic>
        <p:nvPicPr>
          <p:cNvPr id="949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235700" y="9245600"/>
            <a:ext cx="204597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1641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2.04.14"/>
  <p:tag name="AS_TITLE" val="Aspose.Slides for .NET 4.0 Client Profile"/>
  <p:tag name="AS_VERSION" val="22.4"/>
  <p:tag name="POSTERNERDTEMPLATE" val="contemplativecloud|08-202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13</Paragraphs>
  <Slides>1</Slides>
  <Notes>0</Notes>
  <TotalTime>4032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6">
      <vt:lpstr>Arial</vt:lpstr>
      <vt:lpstr>Calibri</vt:lpstr>
      <vt:lpstr>Bree Serif</vt:lpstr>
      <vt:lpstr>Open Sans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22.0400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Example of a scientific poster</dc:title>
  <cp:category>research posters template</cp:category>
  <dc:creator>Graphicsland/MakeSigns.com</dc:creator>
  <dc:description>These templates are offered for free to help your create a poster ranging from nursing research posters to psychology research posters.</dc:description>
  <cp:keywords>scientific, research, template, custom, poster, presentation, symposium, printing, powerpoint, create, design, example, sample, download</cp:keywords>
  <cp:lastModifiedBy>Justin Delre</cp:lastModifiedBy>
  <cp:revision>34</cp:revision>
  <dcterms:modified xsi:type="dcterms:W3CDTF">2024-02-07T18:51:39Z</dcterms:modified>
  <dc:subject>Free Research Poster</dc:subject>
</cp:coreProperties>
</file>