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4212" r:id="rId2"/>
  </p:sldMasterIdLst>
  <p:handoutMasterIdLst>
    <p:handoutMasterId r:id="rId3"/>
  </p:handoutMasterIdLst>
  <p:sldIdLst>
    <p:sldId id="256" r:id="rId4"/>
  </p:sldIdLst>
  <p:sldSz cx="32918400" cy="43891200"/>
  <p:notesSz cx="7010400" cy="9271000"/>
  <p:embeddedFontLst>
    <p:embeddedFont>
      <p:font typeface="MS PGothic" panose="020B0600070205080204" pitchFamily="3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Quattrocento" panose="02020502030000000404" pitchFamily="18" charset="0"/>
      <p:regular r:id="rId11"/>
      <p:bold r:id="rId12"/>
    </p:embeddedFont>
    <p:embeddedFont>
      <p:font typeface="Quattrocento Sans" panose="020B0502050000020003" pitchFamily="34" charset="0"/>
      <p:regular r:id="rId13"/>
    </p:embeddedFont>
  </p:embeddedFontLst>
  <p:custDataLst>
    <p:tags r:id="rId5"/>
  </p:custDataLst>
  <p:defaultTextStyle>
    <a:defPPr>
      <a:defRPr lang="en-US"/>
    </a:defPPr>
    <a:lvl1pPr marL="0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78198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56396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345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127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390995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691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473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25593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1" name="Justin Delre" initials="JD" lastIdx="0" clrIdx="0">
    <p:extLst>
      <p:ext uri="{19B8F6BF-5375-455C-9EA6-DF929625EA0E}">
        <p15:presenceInfo xmlns:p15="http://schemas.microsoft.com/office/powerpoint/2012/main" userId="Justin Delre" providerId="None"/>
      </p:ext>
    </p:extLst>
  </p:cmAuthor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875" autoAdjust="0"/>
    <p:restoredTop sz="94710" autoAdjust="0"/>
  </p:normalViewPr>
  <p:slideViewPr>
    <p:cSldViewPr>
      <p:cViewPr varScale="1">
        <p:scale>
          <a:sx n="20" d="100"/>
          <a:sy n="20" d="100"/>
        </p:scale>
        <p:origin x="3706" y="29"/>
      </p:cViewPr>
      <p:guideLst>
        <p:guide orient="horz" pos="13824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font" Target="fonts/font5.fntdata" /><Relationship Id="rId11" Type="http://schemas.openxmlformats.org/officeDocument/2006/relationships/font" Target="fonts/font6.fntdata" /><Relationship Id="rId12" Type="http://schemas.openxmlformats.org/officeDocument/2006/relationships/font" Target="fonts/font7.fntdata" /><Relationship Id="rId13" Type="http://schemas.openxmlformats.org/officeDocument/2006/relationships/font" Target="fonts/font8.fntdata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slideMaster" Target="slideMasters/slide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font" Target="fonts/font1.fntdata" /><Relationship Id="rId7" Type="http://schemas.openxmlformats.org/officeDocument/2006/relationships/font" Target="fonts/font2.fntdata" /><Relationship Id="rId8" Type="http://schemas.openxmlformats.org/officeDocument/2006/relationships/font" Target="fonts/font3.fntdata" /><Relationship Id="rId9" Type="http://schemas.openxmlformats.org/officeDocument/2006/relationships/font" Target="fonts/font4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r">
              <a:defRPr sz="1200"/>
            </a:lvl1pPr>
          </a:lstStyle>
          <a:p>
            <a:fld id="{302F586B-0015-43FB-918D-31E1A09780E3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r">
              <a:defRPr sz="1200"/>
            </a:lvl1pPr>
          </a:lstStyle>
          <a:p>
            <a:fld id="{5F29C2D4-4424-41A2-A90C-29D31B733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1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69883119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177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557187" y="5628643"/>
            <a:ext cx="35553014" cy="119837200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8135" y="5628643"/>
            <a:ext cx="106110410" cy="119837200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9622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0484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8204182"/>
            <a:ext cx="27980642" cy="8717280"/>
          </a:xfrm>
        </p:spPr>
        <p:txBody>
          <a:bodyPr anchor="t"/>
          <a:lstStyle>
            <a:defPPr>
              <a:defRPr kern="1200"/>
            </a:defPPr>
            <a:lvl1pPr algn="l">
              <a:defRPr sz="123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8602965"/>
            <a:ext cx="27980642" cy="9601196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6150">
                <a:solidFill>
                  <a:schemeClr val="tx1">
                    <a:tint val="75000"/>
                  </a:schemeClr>
                </a:solidFill>
              </a:defRPr>
            </a:lvl1pPr>
            <a:lvl2pPr marL="1409000" indent="0">
              <a:buNone/>
              <a:defRPr sz="5550">
                <a:solidFill>
                  <a:schemeClr val="tx1">
                    <a:tint val="75000"/>
                  </a:schemeClr>
                </a:solidFill>
              </a:defRPr>
            </a:lvl2pPr>
            <a:lvl3pPr marL="2818001" indent="0">
              <a:buNone/>
              <a:defRPr sz="4950">
                <a:solidFill>
                  <a:schemeClr val="tx1">
                    <a:tint val="75000"/>
                  </a:schemeClr>
                </a:solidFill>
              </a:defRPr>
            </a:lvl3pPr>
            <a:lvl4pPr marL="4227001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4pPr>
            <a:lvl5pPr marL="5636002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5pPr>
            <a:lvl6pPr marL="7045002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6pPr>
            <a:lvl7pPr marL="8454005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7pPr>
            <a:lvl8pPr marL="9863005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8pPr>
            <a:lvl9pPr marL="11272007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6223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98132" y="32776161"/>
            <a:ext cx="70831708" cy="92689685"/>
          </a:xfrm>
        </p:spPr>
        <p:txBody>
          <a:bodyPr/>
          <a:lstStyle>
            <a:defPPr>
              <a:defRPr kern="1200"/>
            </a:defPPr>
            <a:lvl1pPr>
              <a:defRPr sz="8625"/>
            </a:lvl1pPr>
            <a:lvl2pPr>
              <a:defRPr sz="7425"/>
            </a:lvl2pPr>
            <a:lvl3pPr>
              <a:defRPr sz="6150"/>
            </a:lvl3pPr>
            <a:lvl4pPr>
              <a:defRPr sz="5550"/>
            </a:lvl4pPr>
            <a:lvl5pPr>
              <a:defRPr sz="5550"/>
            </a:lvl5pPr>
            <a:lvl6pPr>
              <a:defRPr sz="5550"/>
            </a:lvl6pPr>
            <a:lvl7pPr>
              <a:defRPr sz="5550"/>
            </a:lvl7pPr>
            <a:lvl8pPr>
              <a:defRPr sz="5550"/>
            </a:lvl8pPr>
            <a:lvl9pPr>
              <a:defRPr sz="55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78485" y="32776161"/>
            <a:ext cx="70831708" cy="92689685"/>
          </a:xfrm>
        </p:spPr>
        <p:txBody>
          <a:bodyPr/>
          <a:lstStyle>
            <a:defPPr>
              <a:defRPr kern="1200"/>
            </a:defPPr>
            <a:lvl1pPr>
              <a:defRPr sz="8625"/>
            </a:lvl1pPr>
            <a:lvl2pPr>
              <a:defRPr sz="7425"/>
            </a:lvl2pPr>
            <a:lvl3pPr>
              <a:defRPr sz="6150"/>
            </a:lvl3pPr>
            <a:lvl4pPr>
              <a:defRPr sz="5550"/>
            </a:lvl4pPr>
            <a:lvl5pPr>
              <a:defRPr sz="5550"/>
            </a:lvl5pPr>
            <a:lvl6pPr>
              <a:defRPr sz="5550"/>
            </a:lvl6pPr>
            <a:lvl7pPr>
              <a:defRPr sz="5550"/>
            </a:lvl7pPr>
            <a:lvl8pPr>
              <a:defRPr sz="5550"/>
            </a:lvl8pPr>
            <a:lvl9pPr>
              <a:defRPr sz="55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7702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1" y="1757684"/>
            <a:ext cx="29626558" cy="7315200"/>
          </a:xfrm>
        </p:spPr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9824725"/>
            <a:ext cx="14544677" cy="4094476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7425" b="1"/>
            </a:lvl1pPr>
            <a:lvl2pPr marL="1409000" indent="0">
              <a:buNone/>
              <a:defRPr sz="6150" b="1"/>
            </a:lvl2pPr>
            <a:lvl3pPr marL="2818001" indent="0">
              <a:buNone/>
              <a:defRPr sz="5550" b="1"/>
            </a:lvl3pPr>
            <a:lvl4pPr marL="4227001" indent="0">
              <a:buNone/>
              <a:defRPr sz="4950" b="1"/>
            </a:lvl4pPr>
            <a:lvl5pPr marL="5636002" indent="0">
              <a:buNone/>
              <a:defRPr sz="4950" b="1"/>
            </a:lvl5pPr>
            <a:lvl6pPr marL="7045002" indent="0">
              <a:buNone/>
              <a:defRPr sz="4950" b="1"/>
            </a:lvl6pPr>
            <a:lvl7pPr marL="8454005" indent="0">
              <a:buNone/>
              <a:defRPr sz="4950" b="1"/>
            </a:lvl7pPr>
            <a:lvl8pPr marL="9863005" indent="0">
              <a:buNone/>
              <a:defRPr sz="4950" b="1"/>
            </a:lvl8pPr>
            <a:lvl9pPr marL="11272007" indent="0">
              <a:buNone/>
              <a:defRPr sz="49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3919202"/>
            <a:ext cx="14544677" cy="25288244"/>
          </a:xfrm>
        </p:spPr>
        <p:txBody>
          <a:bodyPr/>
          <a:lstStyle>
            <a:defPPr>
              <a:defRPr kern="1200"/>
            </a:defPPr>
            <a:lvl1pPr>
              <a:defRPr sz="7425"/>
            </a:lvl1pPr>
            <a:lvl2pPr>
              <a:defRPr sz="6150"/>
            </a:lvl2pPr>
            <a:lvl3pPr>
              <a:defRPr sz="5550"/>
            </a:lvl3pPr>
            <a:lvl4pPr>
              <a:defRPr sz="4950"/>
            </a:lvl4pPr>
            <a:lvl5pPr>
              <a:defRPr sz="4950"/>
            </a:lvl5pPr>
            <a:lvl6pPr>
              <a:defRPr sz="4950"/>
            </a:lvl6pPr>
            <a:lvl7pPr>
              <a:defRPr sz="4950"/>
            </a:lvl7pPr>
            <a:lvl8pPr>
              <a:defRPr sz="4950"/>
            </a:lvl8pPr>
            <a:lvl9pPr>
              <a:defRPr sz="4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1" y="9824725"/>
            <a:ext cx="14550389" cy="4094476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7425" b="1"/>
            </a:lvl1pPr>
            <a:lvl2pPr marL="1409000" indent="0">
              <a:buNone/>
              <a:defRPr sz="6150" b="1"/>
            </a:lvl2pPr>
            <a:lvl3pPr marL="2818001" indent="0">
              <a:buNone/>
              <a:defRPr sz="5550" b="1"/>
            </a:lvl3pPr>
            <a:lvl4pPr marL="4227001" indent="0">
              <a:buNone/>
              <a:defRPr sz="4950" b="1"/>
            </a:lvl4pPr>
            <a:lvl5pPr marL="5636002" indent="0">
              <a:buNone/>
              <a:defRPr sz="4950" b="1"/>
            </a:lvl5pPr>
            <a:lvl6pPr marL="7045002" indent="0">
              <a:buNone/>
              <a:defRPr sz="4950" b="1"/>
            </a:lvl6pPr>
            <a:lvl7pPr marL="8454005" indent="0">
              <a:buNone/>
              <a:defRPr sz="4950" b="1"/>
            </a:lvl7pPr>
            <a:lvl8pPr marL="9863005" indent="0">
              <a:buNone/>
              <a:defRPr sz="4950" b="1"/>
            </a:lvl8pPr>
            <a:lvl9pPr marL="11272007" indent="0">
              <a:buNone/>
              <a:defRPr sz="49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1" y="13919202"/>
            <a:ext cx="14550389" cy="25288244"/>
          </a:xfrm>
        </p:spPr>
        <p:txBody>
          <a:bodyPr/>
          <a:lstStyle>
            <a:defPPr>
              <a:defRPr kern="1200"/>
            </a:defPPr>
            <a:lvl1pPr>
              <a:defRPr sz="7425"/>
            </a:lvl1pPr>
            <a:lvl2pPr>
              <a:defRPr sz="6150"/>
            </a:lvl2pPr>
            <a:lvl3pPr>
              <a:defRPr sz="5550"/>
            </a:lvl3pPr>
            <a:lvl4pPr>
              <a:defRPr sz="4950"/>
            </a:lvl4pPr>
            <a:lvl5pPr>
              <a:defRPr sz="4950"/>
            </a:lvl5pPr>
            <a:lvl6pPr>
              <a:defRPr sz="4950"/>
            </a:lvl6pPr>
            <a:lvl7pPr>
              <a:defRPr sz="4950"/>
            </a:lvl7pPr>
            <a:lvl8pPr>
              <a:defRPr sz="4950"/>
            </a:lvl8pPr>
            <a:lvl9pPr>
              <a:defRPr sz="4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2743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8416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6181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5" y="1747520"/>
            <a:ext cx="10829927" cy="7437120"/>
          </a:xfrm>
        </p:spPr>
        <p:txBody>
          <a:bodyPr anchor="b"/>
          <a:lstStyle>
            <a:defPPr>
              <a:defRPr kern="1200"/>
            </a:defPPr>
            <a:lvl1pPr algn="l">
              <a:defRPr sz="61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79" y="1747521"/>
            <a:ext cx="18402300" cy="37459924"/>
          </a:xfrm>
        </p:spPr>
        <p:txBody>
          <a:bodyPr/>
          <a:lstStyle>
            <a:defPPr>
              <a:defRPr kern="1200"/>
            </a:defPPr>
            <a:lvl1pPr>
              <a:defRPr sz="9900"/>
            </a:lvl1pPr>
            <a:lvl2pPr>
              <a:defRPr sz="8625"/>
            </a:lvl2pPr>
            <a:lvl3pPr>
              <a:defRPr sz="7425"/>
            </a:lvl3pPr>
            <a:lvl4pPr>
              <a:defRPr sz="6150"/>
            </a:lvl4pPr>
            <a:lvl5pPr>
              <a:defRPr sz="6150"/>
            </a:lvl5pPr>
            <a:lvl6pPr>
              <a:defRPr sz="6150"/>
            </a:lvl6pPr>
            <a:lvl7pPr>
              <a:defRPr sz="6150"/>
            </a:lvl7pPr>
            <a:lvl8pPr>
              <a:defRPr sz="6150"/>
            </a:lvl8pPr>
            <a:lvl9pPr>
              <a:defRPr sz="6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5" y="9184642"/>
            <a:ext cx="10829927" cy="30022803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4350"/>
            </a:lvl1pPr>
            <a:lvl2pPr marL="1409000" indent="0">
              <a:buNone/>
              <a:defRPr sz="3675"/>
            </a:lvl2pPr>
            <a:lvl3pPr marL="2818001" indent="0">
              <a:buNone/>
              <a:defRPr sz="3075"/>
            </a:lvl3pPr>
            <a:lvl4pPr marL="4227001" indent="0">
              <a:buNone/>
              <a:defRPr sz="2775"/>
            </a:lvl4pPr>
            <a:lvl5pPr marL="5636002" indent="0">
              <a:buNone/>
              <a:defRPr sz="2775"/>
            </a:lvl5pPr>
            <a:lvl6pPr marL="7045002" indent="0">
              <a:buNone/>
              <a:defRPr sz="2775"/>
            </a:lvl6pPr>
            <a:lvl7pPr marL="8454005" indent="0">
              <a:buNone/>
              <a:defRPr sz="2775"/>
            </a:lvl7pPr>
            <a:lvl8pPr marL="9863005" indent="0">
              <a:buNone/>
              <a:defRPr sz="2775"/>
            </a:lvl8pPr>
            <a:lvl9pPr marL="11272007" indent="0">
              <a:buNone/>
              <a:defRPr sz="27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3981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2"/>
            <a:ext cx="19751041" cy="3627124"/>
          </a:xfrm>
        </p:spPr>
        <p:txBody>
          <a:bodyPr anchor="b"/>
          <a:lstStyle>
            <a:defPPr>
              <a:defRPr kern="1200"/>
            </a:defPPr>
            <a:lvl1pPr algn="l">
              <a:defRPr sz="61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1"/>
            <a:ext cx="19751041" cy="26334718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9900"/>
            </a:lvl1pPr>
            <a:lvl2pPr marL="1409000" indent="0">
              <a:buNone/>
              <a:defRPr sz="8625"/>
            </a:lvl2pPr>
            <a:lvl3pPr marL="2818001" indent="0">
              <a:buNone/>
              <a:defRPr sz="7425"/>
            </a:lvl3pPr>
            <a:lvl4pPr marL="4227001" indent="0">
              <a:buNone/>
              <a:defRPr sz="6150"/>
            </a:lvl4pPr>
            <a:lvl5pPr marL="5636002" indent="0">
              <a:buNone/>
              <a:defRPr sz="6150"/>
            </a:lvl5pPr>
            <a:lvl6pPr marL="7045002" indent="0">
              <a:buNone/>
              <a:defRPr sz="6150"/>
            </a:lvl6pPr>
            <a:lvl7pPr marL="8454005" indent="0">
              <a:buNone/>
              <a:defRPr sz="6150"/>
            </a:lvl7pPr>
            <a:lvl8pPr marL="9863005" indent="0">
              <a:buNone/>
              <a:defRPr sz="6150"/>
            </a:lvl8pPr>
            <a:lvl9pPr marL="11272007" indent="0">
              <a:buNone/>
              <a:defRPr sz="61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4"/>
            <a:ext cx="19751041" cy="5151116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4350"/>
            </a:lvl1pPr>
            <a:lvl2pPr marL="1409000" indent="0">
              <a:buNone/>
              <a:defRPr sz="3675"/>
            </a:lvl2pPr>
            <a:lvl3pPr marL="2818001" indent="0">
              <a:buNone/>
              <a:defRPr sz="3075"/>
            </a:lvl3pPr>
            <a:lvl4pPr marL="4227001" indent="0">
              <a:buNone/>
              <a:defRPr sz="2775"/>
            </a:lvl4pPr>
            <a:lvl5pPr marL="5636002" indent="0">
              <a:buNone/>
              <a:defRPr sz="2775"/>
            </a:lvl5pPr>
            <a:lvl6pPr marL="7045002" indent="0">
              <a:buNone/>
              <a:defRPr sz="2775"/>
            </a:lvl6pPr>
            <a:lvl7pPr marL="8454005" indent="0">
              <a:buNone/>
              <a:defRPr sz="2775"/>
            </a:lvl7pPr>
            <a:lvl8pPr marL="9863005" indent="0">
              <a:buNone/>
              <a:defRPr sz="2775"/>
            </a:lvl8pPr>
            <a:lvl9pPr marL="11272007" indent="0">
              <a:buNone/>
              <a:defRPr sz="27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8135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1" y="1757684"/>
            <a:ext cx="29626558" cy="7315200"/>
          </a:xfrm>
          <a:prstGeom prst="rect">
            <a:avLst/>
          </a:prstGeom>
        </p:spPr>
        <p:txBody>
          <a:bodyPr vert="horz" lIns="375729" tIns="187871" rIns="375729" bIns="187871" rtlCol="0" anchor="ctr">
            <a:normAutofit/>
          </a:bodyPr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10241283"/>
            <a:ext cx="29626558" cy="28966164"/>
          </a:xfrm>
          <a:prstGeom prst="rect">
            <a:avLst/>
          </a:prstGeom>
        </p:spPr>
        <p:txBody>
          <a:bodyPr vert="horz" lIns="375729" tIns="187871" rIns="375729" bIns="187871" rtlCol="0">
            <a:normAutofit/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64"/>
            <a:ext cx="7680960" cy="2336800"/>
          </a:xfrm>
          <a:prstGeom prst="rect">
            <a:avLst/>
          </a:prstGeom>
        </p:spPr>
        <p:txBody>
          <a:bodyPr vert="horz" lIns="375729" tIns="187871" rIns="375729" bIns="187871" rtlCol="0" anchor="ctr"/>
          <a:lstStyle>
            <a:defPPr>
              <a:defRPr kern="1200"/>
            </a:defPPr>
            <a:lvl1pPr algn="l">
              <a:defRPr sz="3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1" y="40680664"/>
            <a:ext cx="10424160" cy="2336800"/>
          </a:xfrm>
          <a:prstGeom prst="rect">
            <a:avLst/>
          </a:prstGeom>
        </p:spPr>
        <p:txBody>
          <a:bodyPr vert="horz" lIns="375729" tIns="187871" rIns="375729" bIns="187871" rtlCol="0" anchor="ctr"/>
          <a:lstStyle>
            <a:defPPr>
              <a:defRPr kern="1200"/>
            </a:defPPr>
            <a:lvl1pPr algn="ctr">
              <a:defRPr sz="3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1" y="40680664"/>
            <a:ext cx="7680960" cy="2336800"/>
          </a:xfrm>
          <a:prstGeom prst="rect">
            <a:avLst/>
          </a:prstGeom>
        </p:spPr>
        <p:txBody>
          <a:bodyPr vert="horz" lIns="375729" tIns="187871" rIns="375729" bIns="187871" rtlCol="0" anchor="ctr"/>
          <a:lstStyle>
            <a:defPPr>
              <a:defRPr kern="1200"/>
            </a:defPPr>
            <a:lvl1pPr algn="r">
              <a:defRPr sz="3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074400" y="21945600"/>
            <a:ext cx="14274800" cy="3937000"/>
          </a:xfrm>
          <a:prstGeom prst="rect">
            <a:avLst/>
          </a:prstGeom>
        </p:spPr>
      </p:pic>
      <p:pic>
        <p:nvPicPr>
          <p:cNvPr id="8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29718000" y="21945600"/>
            <a:ext cx="14274800" cy="3937000"/>
          </a:xfrm>
          <a:prstGeom prst="rect">
            <a:avLst/>
          </a:prstGeom>
        </p:spPr>
      </p:pic>
      <p:pic>
        <p:nvPicPr>
          <p:cNvPr id="9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1460500" y="44399200"/>
            <a:ext cx="29997400" cy="1447800"/>
          </a:xfrm>
          <a:prstGeom prst="rect">
            <a:avLst/>
          </a:prstGeom>
        </p:spPr>
      </p:pic>
      <p:sp>
        <p:nvSpPr>
          <p:cNvPr id="10" name="New shape" title=""/>
          <p:cNvSpPr/>
          <p:nvPr/>
        </p:nvSpPr>
        <p:spPr>
          <a:xfrm>
            <a:off x="1460500" y="449707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concludingcider  Size: 36x48</a:t>
            </a:r>
          </a:p>
        </p:txBody>
      </p:sp>
    </p:spTree>
    <p:extLst>
      <p:ext uri="{BB962C8B-B14F-4D97-AF65-F5344CB8AC3E}">
        <p14:creationId xmlns:p14="http://schemas.microsoft.com/office/powerpoint/2010/main" val="422247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ransition/>
  <p:timing/>
  <p:txStyles>
    <p:titleStyle>
      <a:defPPr>
        <a:defRPr kern="1200"/>
      </a:defPPr>
      <a:lvl1pPr algn="ctr" defTabSz="2818001" rtl="0" eaLnBrk="1" latinLnBrk="0" hangingPunct="1">
        <a:spcBef>
          <a:spcPct val="0"/>
        </a:spcBef>
        <a:buNone/>
        <a:defRPr sz="1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/>
      </a:defPPr>
      <a:lvl1pPr marL="1056752" indent="-1056752" algn="l" defTabSz="2818001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9629" indent="-880629" algn="l" defTabSz="2818001" rtl="0" eaLnBrk="1" latinLnBrk="0" hangingPunct="1">
        <a:spcBef>
          <a:spcPct val="20000"/>
        </a:spcBef>
        <a:buFont typeface="Arial" pitchFamily="34" charset="0"/>
        <a:buChar char="–"/>
        <a:defRPr sz="8625" kern="1200">
          <a:solidFill>
            <a:schemeClr val="tx1"/>
          </a:solidFill>
          <a:latin typeface="+mn-lt"/>
          <a:ea typeface="+mn-ea"/>
          <a:cs typeface="+mn-cs"/>
        </a:defRPr>
      </a:lvl2pPr>
      <a:lvl3pPr marL="3522501" indent="-704501" algn="l" defTabSz="2818001" rtl="0" eaLnBrk="1" latinLnBrk="0" hangingPunct="1">
        <a:spcBef>
          <a:spcPct val="20000"/>
        </a:spcBef>
        <a:buFont typeface="Arial" pitchFamily="34" charset="0"/>
        <a:buChar char="•"/>
        <a:defRPr sz="7425" kern="1200">
          <a:solidFill>
            <a:schemeClr val="tx1"/>
          </a:solidFill>
          <a:latin typeface="+mn-lt"/>
          <a:ea typeface="+mn-ea"/>
          <a:cs typeface="+mn-cs"/>
        </a:defRPr>
      </a:lvl3pPr>
      <a:lvl4pPr marL="4931501" indent="-704501" algn="l" defTabSz="2818001" rtl="0" eaLnBrk="1" latinLnBrk="0" hangingPunct="1">
        <a:spcBef>
          <a:spcPct val="20000"/>
        </a:spcBef>
        <a:buFont typeface="Arial" pitchFamily="34" charset="0"/>
        <a:buChar char="–"/>
        <a:defRPr sz="6150" kern="1200">
          <a:solidFill>
            <a:schemeClr val="tx1"/>
          </a:solidFill>
          <a:latin typeface="+mn-lt"/>
          <a:ea typeface="+mn-ea"/>
          <a:cs typeface="+mn-cs"/>
        </a:defRPr>
      </a:lvl4pPr>
      <a:lvl5pPr marL="6340502" indent="-704501" algn="l" defTabSz="2818001" rtl="0" eaLnBrk="1" latinLnBrk="0" hangingPunct="1">
        <a:spcBef>
          <a:spcPct val="20000"/>
        </a:spcBef>
        <a:buFont typeface="Arial" pitchFamily="34" charset="0"/>
        <a:buChar char="»"/>
        <a:defRPr sz="6150" kern="1200">
          <a:solidFill>
            <a:schemeClr val="tx1"/>
          </a:solidFill>
          <a:latin typeface="+mn-lt"/>
          <a:ea typeface="+mn-ea"/>
          <a:cs typeface="+mn-cs"/>
        </a:defRPr>
      </a:lvl5pPr>
      <a:lvl6pPr marL="7749505" indent="-704501" algn="l" defTabSz="2818001" rtl="0" eaLnBrk="1" latinLnBrk="0" hangingPunct="1">
        <a:spcBef>
          <a:spcPct val="20000"/>
        </a:spcBef>
        <a:buFont typeface="Arial" pitchFamily="34" charset="0"/>
        <a:buChar char="•"/>
        <a:defRPr sz="6150" kern="1200">
          <a:solidFill>
            <a:schemeClr val="tx1"/>
          </a:solidFill>
          <a:latin typeface="+mn-lt"/>
          <a:ea typeface="+mn-ea"/>
          <a:cs typeface="+mn-cs"/>
        </a:defRPr>
      </a:lvl6pPr>
      <a:lvl7pPr marL="9158506" indent="-704501" algn="l" defTabSz="2818001" rtl="0" eaLnBrk="1" latinLnBrk="0" hangingPunct="1">
        <a:spcBef>
          <a:spcPct val="20000"/>
        </a:spcBef>
        <a:buFont typeface="Arial" pitchFamily="34" charset="0"/>
        <a:buChar char="•"/>
        <a:defRPr sz="6150" kern="1200">
          <a:solidFill>
            <a:schemeClr val="tx1"/>
          </a:solidFill>
          <a:latin typeface="+mn-lt"/>
          <a:ea typeface="+mn-ea"/>
          <a:cs typeface="+mn-cs"/>
        </a:defRPr>
      </a:lvl7pPr>
      <a:lvl8pPr marL="10567506" indent="-704501" algn="l" defTabSz="2818001" rtl="0" eaLnBrk="1" latinLnBrk="0" hangingPunct="1">
        <a:spcBef>
          <a:spcPct val="20000"/>
        </a:spcBef>
        <a:buFont typeface="Arial" pitchFamily="34" charset="0"/>
        <a:buChar char="•"/>
        <a:defRPr sz="6150" kern="1200">
          <a:solidFill>
            <a:schemeClr val="tx1"/>
          </a:solidFill>
          <a:latin typeface="+mn-lt"/>
          <a:ea typeface="+mn-ea"/>
          <a:cs typeface="+mn-cs"/>
        </a:defRPr>
      </a:lvl8pPr>
      <a:lvl9pPr marL="11976506" indent="-704501" algn="l" defTabSz="2818001" rtl="0" eaLnBrk="1" latinLnBrk="0" hangingPunct="1">
        <a:spcBef>
          <a:spcPct val="20000"/>
        </a:spcBef>
        <a:buFont typeface="Arial" pitchFamily="34" charset="0"/>
        <a:buChar char="•"/>
        <a:defRPr sz="61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18001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1pPr>
      <a:lvl2pPr marL="1409000" algn="l" defTabSz="2818001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2pPr>
      <a:lvl3pPr marL="2818001" algn="l" defTabSz="2818001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3pPr>
      <a:lvl4pPr marL="4227001" algn="l" defTabSz="2818001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4pPr>
      <a:lvl5pPr marL="5636002" algn="l" defTabSz="2818001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5pPr>
      <a:lvl6pPr marL="7045002" algn="l" defTabSz="2818001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6pPr>
      <a:lvl7pPr marL="8454005" algn="l" defTabSz="2818001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7pPr>
      <a:lvl8pPr marL="9863005" algn="l" defTabSz="2818001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8pPr>
      <a:lvl9pPr marL="11272007" algn="l" defTabSz="2818001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D1E8EEA0-ED67-4B13-A826-1A8457285CCB}"/>
              </a:ext>
            </a:extLst>
          </p:cNvPr>
          <p:cNvSpPr txBox="1"/>
          <p:nvPr/>
        </p:nvSpPr>
        <p:spPr>
          <a:xfrm>
            <a:off x="3286124" y="1941891"/>
            <a:ext cx="26346153" cy="2203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20815">
              <a:spcBef>
                <a:spcPct val="20000"/>
              </a:spcBef>
              <a:defRPr/>
            </a:pPr>
            <a:r>
              <a:rPr lang="en-US" sz="6400" b="1">
                <a:solidFill>
                  <a:srgbClr val="434342"/>
                </a:solidFill>
                <a:latin typeface="Quattrocento" panose="02020802030000000404" pitchFamily="18" charset="0"/>
              </a:rPr>
              <a:t>This Scientific Poster Template Is Provided By PosterNerd</a:t>
            </a:r>
            <a:endParaRPr lang="en-US" sz="6400" b="1">
              <a:solidFill>
                <a:srgbClr val="434342"/>
              </a:solidFill>
              <a:latin typeface="Quattrocento" panose="02020802030000000404" pitchFamily="18" charset="0"/>
            </a:endParaRPr>
          </a:p>
          <a:p>
            <a:pPr algn="ctr" defTabSz="2820815">
              <a:spcBef>
                <a:spcPct val="20000"/>
              </a:spcBef>
              <a:defRPr/>
            </a:pPr>
            <a:r>
              <a:rPr lang="en-US" sz="6400" b="1">
                <a:solidFill>
                  <a:srgbClr val="434342"/>
                </a:solidFill>
                <a:latin typeface="Quattrocento" panose="02020802030000000404" pitchFamily="18" charset="0"/>
              </a:rPr>
              <a:t>Enter A Title And Add Logos To Your Poster</a:t>
            </a:r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17285E29-F4EF-4B9F-90C7-5108CA16C10F}"/>
              </a:ext>
            </a:extLst>
          </p:cNvPr>
          <p:cNvSpPr txBox="1"/>
          <p:nvPr/>
        </p:nvSpPr>
        <p:spPr>
          <a:xfrm>
            <a:off x="3286124" y="4551487"/>
            <a:ext cx="26346153" cy="142192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200">
                <a:solidFill>
                  <a:srgbClr val="434342"/>
                </a:solidFill>
                <a:latin typeface="Quattrocento Sans" panose="020b0502050000020003" pitchFamily="34" charset="0"/>
                <a:cs typeface="Arial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4200">
                <a:solidFill>
                  <a:srgbClr val="434342"/>
                </a:solidFill>
                <a:latin typeface="Quattrocento Sans" panose="020b0502050000020003" pitchFamily="34" charset="0"/>
                <a:cs typeface="Arial" pitchFamily="34" charset="0"/>
              </a:rPr>
              <a:t>Include University or Department Names if Needed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889B81-56E4-4ACC-9587-AB97920E8917}"/>
              </a:ext>
            </a:extLst>
          </p:cNvPr>
          <p:cNvGrpSpPr/>
          <p:nvPr/>
        </p:nvGrpSpPr>
        <p:grpSpPr>
          <a:xfrm>
            <a:off x="0" y="0"/>
            <a:ext cx="32918400" cy="43891200"/>
            <a:chOff x="0" y="9601200"/>
            <a:chExt cx="32918400" cy="24688800"/>
          </a:xfrm>
        </p:grpSpPr>
        <p:sp>
          <p:nvSpPr>
            <p:cNvPr id="50" name="Rectangle 49"/>
            <p:cNvSpPr/>
            <p:nvPr/>
          </p:nvSpPr>
          <p:spPr>
            <a:xfrm rot="5400000" flipH="1">
              <a:off x="15716250" y="17087850"/>
              <a:ext cx="1485900" cy="32918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/>
              </a:defPPr>
            </a:lstStyle>
            <a:p>
              <a:pPr algn="ctr"/>
              <a:endParaRPr lang="en-US" sz="5550"/>
            </a:p>
          </p:txBody>
        </p:sp>
        <p:cxnSp>
          <p:nvCxnSpPr>
            <p:cNvPr id="51" name="Straight Connector 50"/>
            <p:cNvCxnSpPr/>
            <p:nvPr/>
          </p:nvCxnSpPr>
          <p:spPr>
            <a:xfrm rot="5400000" flipH="1">
              <a:off x="16459200" y="16059152"/>
              <a:ext cx="0" cy="32918400"/>
            </a:xfrm>
            <a:prstGeom prst="line">
              <a:avLst/>
            </a:prstGeom>
            <a:ln w="2540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C299F74-A7A2-4C5B-AAF3-D8CD94AEEADF}"/>
                </a:ext>
              </a:extLst>
            </p:cNvPr>
            <p:cNvSpPr/>
            <p:nvPr/>
          </p:nvSpPr>
          <p:spPr>
            <a:xfrm rot="5400000" flipH="1">
              <a:off x="16202027" y="-6600825"/>
              <a:ext cx="514349" cy="32918400"/>
            </a:xfrm>
            <a:prstGeom prst="rect">
              <a:avLst/>
            </a:prstGeom>
            <a:solidFill>
              <a:srgbClr val="08A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/>
              </a:defPPr>
            </a:lstStyle>
            <a:p>
              <a:pPr algn="ctr"/>
              <a:endParaRPr lang="en-US" sz="5550"/>
            </a:p>
          </p:txBody>
        </p:sp>
      </p:grpSp>
      <p:sp>
        <p:nvSpPr>
          <p:cNvPr id="36" name="TextBox 19"/>
          <p:cNvSpPr txBox="1">
            <a:spLocks noChangeArrowheads="1"/>
          </p:cNvSpPr>
          <p:nvPr/>
        </p:nvSpPr>
        <p:spPr bwMode="auto">
          <a:xfrm>
            <a:off x="823913" y="8288894"/>
            <a:ext cx="15069108" cy="46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solidFill>
                  <a:schemeClr val="tx2"/>
                </a:solidFill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B6811A51-D023-4ABF-99DE-54CD1B82D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5379" y="8307330"/>
            <a:ext cx="15069108" cy="46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solidFill>
                  <a:schemeClr val="tx2"/>
                </a:solidFill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823915" y="7181118"/>
            <a:ext cx="15069108" cy="9144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  <a:effectLst/>
        </p:spPr>
        <p:txBody>
          <a:bodyPr wrap="none" lIns="102845" tIns="0" rIns="102845" bIns="0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US" sz="3600" b="1">
                <a:solidFill>
                  <a:srgbClr val="FFFFFF"/>
                </a:solidFill>
                <a:latin typeface="Quattrocento" panose="02020802030000000404" pitchFamily="18" charset="0"/>
              </a:rPr>
              <a:t>Introduction</a:t>
            </a: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C0234601-D933-4311-BDF5-42800658B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25379" y="7181118"/>
            <a:ext cx="15069108" cy="9144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  <a:effectLst/>
        </p:spPr>
        <p:txBody>
          <a:bodyPr wrap="none" lIns="102845" tIns="0" rIns="102845" bIns="0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US" sz="3600" b="1">
                <a:solidFill>
                  <a:srgbClr val="FFFFFF"/>
                </a:solidFill>
                <a:latin typeface="Quattrocento" panose="02020802030000000404" pitchFamily="18" charset="0"/>
              </a:rPr>
              <a:t>Results</a:t>
            </a:r>
          </a:p>
        </p:txBody>
      </p:sp>
      <p:sp>
        <p:nvSpPr>
          <p:cNvPr id="39" name="TextBox 19">
            <a:extLst>
              <a:ext uri="{FF2B5EF4-FFF2-40B4-BE49-F238E27FC236}">
                <a16:creationId xmlns:a16="http://schemas.microsoft.com/office/drawing/2014/main" id="{0ABBC78D-0CDC-4D4E-A8CD-23A5559A6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3" y="21585493"/>
            <a:ext cx="15069108" cy="46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solidFill>
                  <a:schemeClr val="tx2"/>
                </a:solidFill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7E80D786-D74D-4324-9F95-59B544BBB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5" y="20448450"/>
            <a:ext cx="15069108" cy="9144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  <a:effectLst/>
        </p:spPr>
        <p:txBody>
          <a:bodyPr wrap="none" lIns="102845" tIns="0" rIns="102845" bIns="0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US" sz="3600" b="1">
                <a:solidFill>
                  <a:srgbClr val="FFFFFF"/>
                </a:solidFill>
                <a:latin typeface="Quattrocento" panose="02020802030000000404" pitchFamily="18" charset="0"/>
              </a:rPr>
              <a:t>Methodology</a:t>
            </a:r>
          </a:p>
        </p:txBody>
      </p:sp>
      <p:sp>
        <p:nvSpPr>
          <p:cNvPr id="47" name="TextBox 19">
            <a:extLst>
              <a:ext uri="{FF2B5EF4-FFF2-40B4-BE49-F238E27FC236}">
                <a16:creationId xmlns:a16="http://schemas.microsoft.com/office/drawing/2014/main" id="{4D3A2477-3C43-4479-B3DF-0DE4A78D1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5379" y="21585493"/>
            <a:ext cx="15069108" cy="46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solidFill>
                  <a:schemeClr val="tx2"/>
                </a:solidFill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A5FFB638-77FE-4FE9-BAAF-8DA0D3D62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25379" y="20455592"/>
            <a:ext cx="15069108" cy="9144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  <a:effectLst/>
        </p:spPr>
        <p:txBody>
          <a:bodyPr wrap="none" lIns="102845" tIns="0" rIns="102845" bIns="0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US" sz="3600" b="1">
                <a:solidFill>
                  <a:srgbClr val="FFFFFF"/>
                </a:solidFill>
                <a:latin typeface="Quattrocento" panose="02020802030000000404" pitchFamily="18" charset="0"/>
              </a:rPr>
              <a:t>Conclusion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46116B-6F64-4F57-8A41-1AC8316EA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5379" y="35513314"/>
            <a:ext cx="15069108" cy="46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solidFill>
                  <a:schemeClr val="tx2"/>
                </a:solidFill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5C3D0B8D-4712-4896-B92C-F2725BCEA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25379" y="34383414"/>
            <a:ext cx="15069108" cy="9144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  <a:effectLst/>
        </p:spPr>
        <p:txBody>
          <a:bodyPr wrap="none" lIns="102845" tIns="0" rIns="102845" bIns="0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US" sz="3600" b="1">
                <a:solidFill>
                  <a:srgbClr val="FFFFFF"/>
                </a:solidFill>
                <a:latin typeface="Quattrocento" panose="02020802030000000404" pitchFamily="18" charset="0"/>
              </a:rPr>
              <a:t>Acknowledgements</a:t>
            </a:r>
          </a:p>
        </p:txBody>
      </p:sp>
      <p:pic>
        <p:nvPicPr>
          <p:cNvPr id="56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235700" y="14732000"/>
            <a:ext cx="20459700" cy="14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7106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concludingcider|08-202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Custom</PresentationFormat>
  <Paragraphs>14</Paragraphs>
  <Slides>1</Slides>
  <Notes>0</Notes>
  <TotalTime>2261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8">
      <vt:lpstr>Arial</vt:lpstr>
      <vt:lpstr>Calibri</vt:lpstr>
      <vt:lpstr>Franklin Gothic Heavy</vt:lpstr>
      <vt:lpstr>Quattrocento</vt:lpstr>
      <vt:lpstr>Quattrocento Sans</vt:lpstr>
      <vt:lpstr>ＭＳ Ｐゴシック</vt:lpstr>
      <vt:lpstr>Office Theme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template for a scientific poster</dc:title>
  <cp:category>science research poster</cp:category>
  <dc:creator>Graphicsland/MakeSigns.com</dc:creator>
  <dc:description>Download our scientific poster templates at no cost to you and get one step closer to making a great research poster.</dc:description>
  <cp:keywords>scientific, research, template, custom, poster, presentation, symposium, printing, powerpoint, create, design, example, sample, download</cp:keywords>
  <cp:lastModifiedBy>Justin Delre</cp:lastModifiedBy>
  <cp:revision>13</cp:revision>
  <cp:lastPrinted>2011-01-21T18:13:44.000</cp:lastPrinted>
  <dcterms:modified xsi:type="dcterms:W3CDTF">2024-02-07T18:44:46Z</dcterms:modified>
  <dc:subject>Template For Scientific Poster Presentation</dc:subject>
</cp:coreProperties>
</file>