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72" r:id="rId1"/>
  </p:sldMasterIdLst>
  <p:notesMasterIdLst>
    <p:notesMasterId r:id="rId2"/>
  </p:notesMasterIdLst>
  <p:sldIdLst>
    <p:sldId id="263" r:id="rId3"/>
  </p:sldIdLst>
  <p:sldSz cx="43891200" cy="219456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omine" panose="02040503040403060204" pitchFamily="18" charset="0"/>
      <p:regular r:id="rId9"/>
    </p:embeddedFont>
    <p:embeddedFont>
      <p:font typeface="Montserrat Extra Bold" panose="00000900000000000000" pitchFamily="50" charset="0"/>
      <p:bold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custDataLst>
    <p:tags r:id="rId4"/>
  </p:custDataLst>
  <p:defaultTextStyle>
    <a:defPPr>
      <a:defRPr lang="en-US"/>
    </a:defPPr>
    <a:lvl1pPr marL="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10368" userDrawn="1">
          <p15:clr>
            <a:srgbClr val="A4A3A4"/>
          </p15:clr>
        </p15:guide>
        <p15:guide id="3" orient="horz" pos="6912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5" autoAdjust="0"/>
    <p:restoredTop sz="93519" autoAdjust="0"/>
  </p:normalViewPr>
  <p:slideViewPr>
    <p:cSldViewPr snapToGrid="0">
      <p:cViewPr varScale="1">
        <p:scale>
          <a:sx n="38" d="100"/>
          <a:sy n="38" d="100"/>
        </p:scale>
        <p:origin x="226" y="202"/>
      </p:cViewPr>
      <p:guideLst>
        <p:guide orient="horz" pos="4608"/>
        <p:guide pos="10368"/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font" Target="fonts/font10.fntdata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9069676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459462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3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40690800" y="10972800"/>
            <a:ext cx="14274800" cy="3937000"/>
          </a:xfrm>
          <a:prstGeom prst="rect">
            <a:avLst/>
          </a:prstGeom>
        </p:spPr>
      </p:pic>
      <p:pic>
        <p:nvPicPr>
          <p:cNvPr id="4" name="New picture" titl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946900" y="22453600"/>
            <a:ext cx="29997400" cy="1447800"/>
          </a:xfrm>
          <a:prstGeom prst="rect">
            <a:avLst/>
          </a:prstGeom>
        </p:spPr>
      </p:pic>
      <p:sp>
        <p:nvSpPr>
          <p:cNvPr id="5" name="New shape" title=""/>
          <p:cNvSpPr/>
          <p:nvPr/>
        </p:nvSpPr>
        <p:spPr>
          <a:xfrm>
            <a:off x="69469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assessingslate  Size: 48x24</a:t>
            </a:r>
          </a:p>
        </p:txBody>
      </p:sp>
    </p:spTree>
    <p:extLst>
      <p:ext uri="{BB962C8B-B14F-4D97-AF65-F5344CB8AC3E}">
        <p14:creationId xmlns:p14="http://schemas.microsoft.com/office/powerpoint/2010/main" val="20543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/>
  <p:timing/>
  <p:txStyles>
    <p:titleStyle>
      <a:defPPr>
        <a:defRPr kern="1200"/>
      </a:defPPr>
      <a:lvl1pPr algn="ctr" defTabSz="2926165" rtl="0" eaLnBrk="1" latinLnBrk="0" hangingPunct="1">
        <a:spcBef>
          <a:spcPct val="0"/>
        </a:spcBef>
        <a:buNone/>
        <a:defRPr sz="8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0" indent="0" algn="l" defTabSz="2926165" rtl="0" eaLnBrk="1" latinLnBrk="0" hangingPunct="1">
        <a:spcBef>
          <a:spcPct val="20000"/>
        </a:spcBef>
        <a:buFont typeface="Arial" pitchFamily="34" charset="0"/>
        <a:buNone/>
        <a:defRPr sz="8934" kern="1200">
          <a:solidFill>
            <a:schemeClr val="tx1"/>
          </a:solidFill>
          <a:latin typeface="+mn-lt"/>
          <a:ea typeface="+mn-ea"/>
          <a:cs typeface="+mn-cs"/>
        </a:defRPr>
      </a:lvl1pPr>
      <a:lvl2pPr marL="2377510" indent="-914427" algn="l" defTabSz="2926165" rtl="0" eaLnBrk="1" latinLnBrk="0" hangingPunct="1">
        <a:spcBef>
          <a:spcPct val="20000"/>
        </a:spcBef>
        <a:buFont typeface="Arial" pitchFamily="34" charset="0"/>
        <a:buChar char="–"/>
        <a:defRPr sz="8934" kern="1200">
          <a:solidFill>
            <a:schemeClr val="tx1"/>
          </a:solidFill>
          <a:latin typeface="+mn-lt"/>
          <a:ea typeface="+mn-ea"/>
          <a:cs typeface="+mn-cs"/>
        </a:defRPr>
      </a:lvl2pPr>
      <a:lvl3pPr marL="3657707" indent="-731541" algn="l" defTabSz="2926165" rtl="0" eaLnBrk="1" latinLnBrk="0" hangingPunct="1">
        <a:spcBef>
          <a:spcPct val="20000"/>
        </a:spcBef>
        <a:buFont typeface="Arial" pitchFamily="34" charset="0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789" indent="-731541" algn="l" defTabSz="2926165" rtl="0" eaLnBrk="1" latinLnBrk="0" hangingPunct="1">
        <a:spcBef>
          <a:spcPct val="20000"/>
        </a:spcBef>
        <a:buFont typeface="Arial" pitchFamily="34" charset="0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583872" indent="-731541" algn="l" defTabSz="2926165" rtl="0" eaLnBrk="1" latinLnBrk="0" hangingPunct="1">
        <a:spcBef>
          <a:spcPct val="20000"/>
        </a:spcBef>
        <a:buFont typeface="Arial" pitchFamily="34" charset="0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046954" indent="-731541" algn="l" defTabSz="2926165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10037" indent="-731541" algn="l" defTabSz="2926165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0973120" indent="-731541" algn="l" defTabSz="2926165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436202" indent="-731541" algn="l" defTabSz="2926165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82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6165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248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52331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413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778496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578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661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Rectangle 71"/>
          <p:cNvSpPr/>
          <p:nvPr/>
        </p:nvSpPr>
        <p:spPr>
          <a:xfrm>
            <a:off x="0" y="2"/>
            <a:ext cx="43891200" cy="4168061"/>
          </a:xfrm>
          <a:prstGeom prst="rect">
            <a:avLst/>
          </a:prstGeom>
          <a:solidFill>
            <a:srgbClr val="A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44" tIns="42672" rIns="85344" bIns="42672" rtlCol="0" anchor="ctr"/>
          <a:lstStyle>
            <a:defPPr>
              <a:defRPr kern="1200"/>
            </a:defPPr>
          </a:lstStyle>
          <a:p>
            <a:pPr algn="ctr"/>
            <a:endParaRPr lang="en-US" sz="5799"/>
          </a:p>
        </p:txBody>
      </p:sp>
      <p:sp>
        <p:nvSpPr>
          <p:cNvPr id="51" name="Title 11">
            <a:extLst>
              <a:ext uri="{FF2B5EF4-FFF2-40B4-BE49-F238E27FC236}">
                <a16:creationId xmlns:a16="http://schemas.microsoft.com/office/drawing/2014/main" id="{EE7A5C51-35F0-4B71-992D-43D344D16C04}"/>
              </a:ext>
            </a:extLst>
          </p:cNvPr>
          <p:cNvSpPr txBox="1"/>
          <p:nvPr/>
        </p:nvSpPr>
        <p:spPr>
          <a:xfrm>
            <a:off x="8229600" y="429934"/>
            <a:ext cx="27432000" cy="1831290"/>
          </a:xfrm>
          <a:prstGeom prst="rect">
            <a:avLst/>
          </a:prstGeom>
        </p:spPr>
        <p:txBody>
          <a:bodyPr lIns="85344" tIns="42672" rIns="85344" bIns="42672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700" b="1">
                <a:solidFill>
                  <a:schemeClr val="bg1"/>
                </a:solidFill>
                <a:latin typeface="Montserrat Extra Bold" panose="00000900000000000000" pitchFamily="50" charset="0"/>
              </a:rPr>
              <a:t>This Scientific Poster Template Is Provided By PosterNerd</a:t>
            </a:r>
            <a:br>
              <a:rPr lang="en-US" sz="5700" b="1">
                <a:solidFill>
                  <a:schemeClr val="bg1"/>
                </a:solidFill>
                <a:latin typeface="Montserrat Extra Bold" panose="00000900000000000000" pitchFamily="50" charset="0"/>
              </a:rPr>
            </a:br>
            <a:r>
              <a:rPr lang="en-US" sz="5700" b="1">
                <a:solidFill>
                  <a:schemeClr val="bg1"/>
                </a:solidFill>
                <a:latin typeface="Montserrat Extra Bold" panose="00000900000000000000" pitchFamily="50" charset="0"/>
              </a:rPr>
              <a:t>Enter A Title And Add Logos To Your Poster</a:t>
            </a: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id="{1F3AA395-C058-4F87-B3A3-A8A8BC543EF9}"/>
              </a:ext>
            </a:extLst>
          </p:cNvPr>
          <p:cNvSpPr txBox="1"/>
          <p:nvPr/>
        </p:nvSpPr>
        <p:spPr>
          <a:xfrm>
            <a:off x="8229600" y="2420375"/>
            <a:ext cx="27432000" cy="1350370"/>
          </a:xfrm>
          <a:prstGeom prst="rect">
            <a:avLst/>
          </a:prstGeom>
        </p:spPr>
        <p:txBody>
          <a:bodyPr lIns="85344" tIns="42672" rIns="85344" bIns="42672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700">
                <a:solidFill>
                  <a:schemeClr val="bg1"/>
                </a:solidFill>
                <a:latin typeface="Domine" panose="02040503040403060204" pitchFamily="18" charset="0"/>
              </a:rPr>
              <a:t>Add Author Names and Information</a:t>
            </a:r>
          </a:p>
          <a:p>
            <a:pPr algn="ctr"/>
            <a:r>
              <a:rPr lang="en-US" sz="3700">
                <a:solidFill>
                  <a:schemeClr val="bg1"/>
                </a:solidFill>
                <a:latin typeface="Domine" panose="02040503040403060204" pitchFamily="18" charset="0"/>
              </a:rPr>
              <a:t>Include University or Department Names if Needed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33037360" y="19038982"/>
            <a:ext cx="10233021" cy="2434195"/>
          </a:xfrm>
          <a:prstGeom prst="roundRect">
            <a:avLst>
              <a:gd name="adj" fmla="val 3948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24C3B5-C740-463A-8086-222E05D55D53}"/>
              </a:ext>
            </a:extLst>
          </p:cNvPr>
          <p:cNvSpPr txBox="1"/>
          <p:nvPr/>
        </p:nvSpPr>
        <p:spPr>
          <a:xfrm>
            <a:off x="33502495" y="19912788"/>
            <a:ext cx="930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43F711-D47E-42B5-B443-99A2ED27753E}"/>
              </a:ext>
            </a:extLst>
          </p:cNvPr>
          <p:cNvSpPr txBox="1"/>
          <p:nvPr/>
        </p:nvSpPr>
        <p:spPr>
          <a:xfrm>
            <a:off x="33502495" y="19467512"/>
            <a:ext cx="930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Acknowledgements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33037360" y="4666447"/>
            <a:ext cx="10233021" cy="7206311"/>
          </a:xfrm>
          <a:prstGeom prst="roundRect">
            <a:avLst>
              <a:gd name="adj" fmla="val 1477"/>
            </a:avLst>
          </a:prstGeom>
          <a:solidFill>
            <a:srgbClr val="A0BE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EBE15B-4246-47D5-A572-FC8BC1A36A14}"/>
              </a:ext>
            </a:extLst>
          </p:cNvPr>
          <p:cNvSpPr txBox="1"/>
          <p:nvPr/>
        </p:nvSpPr>
        <p:spPr>
          <a:xfrm>
            <a:off x="33502495" y="5494491"/>
            <a:ext cx="930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B428E8-E946-4C04-BA2E-DBE7C90A92EC}"/>
              </a:ext>
            </a:extLst>
          </p:cNvPr>
          <p:cNvSpPr txBox="1"/>
          <p:nvPr/>
        </p:nvSpPr>
        <p:spPr>
          <a:xfrm>
            <a:off x="33502495" y="5049217"/>
            <a:ext cx="930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Conclusion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33037360" y="12415004"/>
            <a:ext cx="10233021" cy="6081732"/>
          </a:xfrm>
          <a:prstGeom prst="roundRect">
            <a:avLst>
              <a:gd name="adj" fmla="val 1592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BCCD2C-433F-478B-B18B-A4DAD100C702}"/>
              </a:ext>
            </a:extLst>
          </p:cNvPr>
          <p:cNvSpPr txBox="1"/>
          <p:nvPr/>
        </p:nvSpPr>
        <p:spPr>
          <a:xfrm>
            <a:off x="33502495" y="13199252"/>
            <a:ext cx="930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9F16DD-B1FB-447B-BA78-9201D1B2D897}"/>
              </a:ext>
            </a:extLst>
          </p:cNvPr>
          <p:cNvSpPr txBox="1"/>
          <p:nvPr/>
        </p:nvSpPr>
        <p:spPr>
          <a:xfrm>
            <a:off x="33502495" y="12753977"/>
            <a:ext cx="930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Recommendations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548640" y="4666447"/>
            <a:ext cx="10233021" cy="6886276"/>
          </a:xfrm>
          <a:prstGeom prst="roundRect">
            <a:avLst>
              <a:gd name="adj" fmla="val 1711"/>
            </a:avLst>
          </a:prstGeom>
          <a:solidFill>
            <a:srgbClr val="A0BE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46" name="TextBox 45"/>
          <p:cNvSpPr txBox="1"/>
          <p:nvPr/>
        </p:nvSpPr>
        <p:spPr>
          <a:xfrm>
            <a:off x="1013777" y="5494491"/>
            <a:ext cx="930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3777" y="5049217"/>
            <a:ext cx="930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Abstract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548640" y="12193963"/>
            <a:ext cx="10233021" cy="9279214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320F11-3F85-4920-92E0-15D89C7AF4D2}"/>
              </a:ext>
            </a:extLst>
          </p:cNvPr>
          <p:cNvSpPr txBox="1"/>
          <p:nvPr/>
        </p:nvSpPr>
        <p:spPr>
          <a:xfrm>
            <a:off x="1013777" y="12962413"/>
            <a:ext cx="930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B2E49A-CE7A-4210-AE9F-5037030C938E}"/>
              </a:ext>
            </a:extLst>
          </p:cNvPr>
          <p:cNvSpPr txBox="1"/>
          <p:nvPr/>
        </p:nvSpPr>
        <p:spPr>
          <a:xfrm>
            <a:off x="1013777" y="12517138"/>
            <a:ext cx="930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Introduction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11406849" y="4666447"/>
            <a:ext cx="10233021" cy="4200655"/>
          </a:xfrm>
          <a:prstGeom prst="roundRect">
            <a:avLst>
              <a:gd name="adj" fmla="val 2700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2B0A569-B3B2-4D39-9EF7-F3CC8A0EDD42}"/>
              </a:ext>
            </a:extLst>
          </p:cNvPr>
          <p:cNvSpPr txBox="1"/>
          <p:nvPr/>
        </p:nvSpPr>
        <p:spPr>
          <a:xfrm>
            <a:off x="11871986" y="5494491"/>
            <a:ext cx="930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A3FBD3B-628E-43FF-A33F-32B15438C990}"/>
              </a:ext>
            </a:extLst>
          </p:cNvPr>
          <p:cNvSpPr txBox="1"/>
          <p:nvPr/>
        </p:nvSpPr>
        <p:spPr>
          <a:xfrm>
            <a:off x="11871986" y="5049217"/>
            <a:ext cx="930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Materials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11406849" y="9496044"/>
            <a:ext cx="10233021" cy="11977133"/>
          </a:xfrm>
          <a:prstGeom prst="roundRect">
            <a:avLst>
              <a:gd name="adj" fmla="val 1822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9FDCEBF-DA7D-4AE0-A6BD-06A1FEAE41E1}"/>
              </a:ext>
            </a:extLst>
          </p:cNvPr>
          <p:cNvSpPr txBox="1"/>
          <p:nvPr/>
        </p:nvSpPr>
        <p:spPr>
          <a:xfrm>
            <a:off x="11871986" y="10292688"/>
            <a:ext cx="930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232698-55E6-4C6D-9947-A1F5F1CCE1E0}"/>
              </a:ext>
            </a:extLst>
          </p:cNvPr>
          <p:cNvSpPr txBox="1"/>
          <p:nvPr/>
        </p:nvSpPr>
        <p:spPr>
          <a:xfrm>
            <a:off x="11871986" y="9847414"/>
            <a:ext cx="930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Methodology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22262743" y="4666448"/>
            <a:ext cx="10233021" cy="16806731"/>
          </a:xfrm>
          <a:prstGeom prst="roundRect">
            <a:avLst>
              <a:gd name="adj" fmla="val 1937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C4E645-8814-452E-ABF9-94046EFDF552}"/>
              </a:ext>
            </a:extLst>
          </p:cNvPr>
          <p:cNvSpPr txBox="1"/>
          <p:nvPr/>
        </p:nvSpPr>
        <p:spPr>
          <a:xfrm>
            <a:off x="22727881" y="5494491"/>
            <a:ext cx="930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81E656-1550-4678-91D6-50348E24F942}"/>
              </a:ext>
            </a:extLst>
          </p:cNvPr>
          <p:cNvSpPr txBox="1"/>
          <p:nvPr/>
        </p:nvSpPr>
        <p:spPr>
          <a:xfrm>
            <a:off x="22727881" y="5049217"/>
            <a:ext cx="930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Results</a:t>
            </a:r>
          </a:p>
        </p:txBody>
      </p:sp>
      <p:pic>
        <p:nvPicPr>
          <p:cNvPr id="9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2100" y="37592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2335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assessingslate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19</Paragraphs>
  <Slides>1</Slides>
  <Notes>0</Notes>
  <TotalTime>3894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Arial Black</vt:lpstr>
      <vt:lpstr>Calibri</vt:lpstr>
      <vt:lpstr>Montserrat Extra Bold</vt:lpstr>
      <vt:lpstr>Domine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Scientific poster example</dc:title>
  <cp:category>science research poster</cp:category>
  <dc:creator>Graphicsland/MakeSigns.com</dc:creator>
  <dc:description>We offer free powerpoint poster templates to help you design your very own scientific poster presentation.</dc:description>
  <cp:keywords>scientific, research, template, custom, poster, presentation, symposium, printing, powerpoint, create, design, example, sample, download</cp:keywords>
  <cp:lastModifiedBy>Justin Delre</cp:lastModifiedBy>
  <cp:revision>20</cp:revision>
  <dcterms:modified xsi:type="dcterms:W3CDTF">2024-02-07T18:31:46Z</dcterms:modified>
  <dc:subject>Template For Scientific Poster Presentation</dc:subject>
</cp:coreProperties>
</file>