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104A"/>
    <a:srgbClr val="771B61"/>
    <a:srgbClr val="9E26B5"/>
    <a:srgbClr val="47C6E6"/>
    <a:srgbClr val="904199"/>
    <a:srgbClr val="C7B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26" d="100"/>
          <a:sy n="26" d="100"/>
        </p:scale>
        <p:origin x="152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9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6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614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01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7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30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06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64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01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9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27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77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6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>
            <a:extLst>
              <a:ext uri="{FF2B5EF4-FFF2-40B4-BE49-F238E27FC236}">
                <a16:creationId xmlns:a16="http://schemas.microsoft.com/office/drawing/2014/main" id="{08D0552A-8B8F-4B61-AD03-532F45956993}"/>
              </a:ext>
            </a:extLst>
          </p:cNvPr>
          <p:cNvGrpSpPr/>
          <p:nvPr/>
        </p:nvGrpSpPr>
        <p:grpSpPr>
          <a:xfrm>
            <a:off x="-1" y="0"/>
            <a:ext cx="43891201" cy="7150539"/>
            <a:chOff x="-1" y="0"/>
            <a:chExt cx="43891201" cy="7150539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1968B1C-23A7-4F90-9DD1-93B030AF0FEC}"/>
                </a:ext>
              </a:extLst>
            </p:cNvPr>
            <p:cNvSpPr/>
            <p:nvPr/>
          </p:nvSpPr>
          <p:spPr>
            <a:xfrm>
              <a:off x="0" y="0"/>
              <a:ext cx="43891200" cy="7150539"/>
            </a:xfrm>
            <a:prstGeom prst="rect">
              <a:avLst/>
            </a:prstGeom>
            <a:solidFill>
              <a:srgbClr val="4D10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A1D07ED4-7DD9-4F42-A87C-E2816534E7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43891200" cy="7150539"/>
            </a:xfrm>
            <a:prstGeom prst="rect">
              <a:avLst/>
            </a:prstGeom>
          </p:spPr>
        </p:pic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27287097-3502-4B73-9124-6C4AEE51F70C}"/>
              </a:ext>
            </a:extLst>
          </p:cNvPr>
          <p:cNvSpPr/>
          <p:nvPr/>
        </p:nvSpPr>
        <p:spPr>
          <a:xfrm>
            <a:off x="731520" y="726831"/>
            <a:ext cx="42428159" cy="6421309"/>
          </a:xfrm>
          <a:prstGeom prst="rect">
            <a:avLst/>
          </a:prstGeom>
          <a:solidFill>
            <a:srgbClr val="771B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895DC55-4779-4A27-ABA4-A4C12B1F7D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67" y="2732858"/>
            <a:ext cx="7728155" cy="2655818"/>
          </a:xfrm>
          <a:prstGeom prst="rect">
            <a:avLst/>
          </a:prstGeom>
        </p:spPr>
      </p:pic>
      <p:sp>
        <p:nvSpPr>
          <p:cNvPr id="12" name="Rectangle 5">
            <a:extLst>
              <a:ext uri="{FF2B5EF4-FFF2-40B4-BE49-F238E27FC236}">
                <a16:creationId xmlns:a16="http://schemas.microsoft.com/office/drawing/2014/main" id="{3A91244B-9EC3-4D4E-AC1C-4F5D283AC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" y="8121535"/>
            <a:ext cx="10058400" cy="10831132"/>
          </a:xfrm>
          <a:prstGeom prst="roundRect">
            <a:avLst>
              <a:gd name="adj" fmla="val 1380"/>
            </a:avLst>
          </a:prstGeom>
          <a:solidFill>
            <a:srgbClr val="771B61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endParaRPr lang="en-US" sz="3600">
              <a:noFill/>
              <a:latin typeface="Amaranth" panose="02000503050000020004" pitchFamily="2" charset="0"/>
            </a:endParaRP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677CB1FE-21F1-4E02-99FD-3D2C383D0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257" y="9261988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623A4497-79B0-49FA-BFC1-C3C545CDC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21440" y="8996515"/>
            <a:ext cx="10058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8D9A908F-B56D-4A60-AE13-4415D311A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1361" y="8996515"/>
            <a:ext cx="10058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21" name="Text Box 6">
            <a:extLst>
              <a:ext uri="{FF2B5EF4-FFF2-40B4-BE49-F238E27FC236}">
                <a16:creationId xmlns:a16="http://schemas.microsoft.com/office/drawing/2014/main" id="{70C3E60D-3FB9-4619-9122-8D085C00C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" y="20537839"/>
            <a:ext cx="10058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FED9CB4B-0AE9-4584-91AE-2C5BA57FE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257" y="8475499"/>
            <a:ext cx="9144000" cy="7842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 dirty="0">
                <a:solidFill>
                  <a:schemeClr val="bg1"/>
                </a:solidFill>
                <a:latin typeface="Corbel" panose="020B0503020204020204" pitchFamily="34" charset="0"/>
              </a:rPr>
              <a:t>Abstract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70853B-171D-49E7-B010-8F86245318F3}"/>
              </a:ext>
            </a:extLst>
          </p:cNvPr>
          <p:cNvSpPr txBox="1"/>
          <p:nvPr/>
        </p:nvSpPr>
        <p:spPr>
          <a:xfrm>
            <a:off x="33157855" y="9069600"/>
            <a:ext cx="9857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571A461-15DC-4A32-BE1D-CCA64C548309}"/>
              </a:ext>
            </a:extLst>
          </p:cNvPr>
          <p:cNvSpPr txBox="1"/>
          <p:nvPr/>
        </p:nvSpPr>
        <p:spPr>
          <a:xfrm>
            <a:off x="33101279" y="27092926"/>
            <a:ext cx="9857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25" name="Title 11">
            <a:extLst>
              <a:ext uri="{FF2B5EF4-FFF2-40B4-BE49-F238E27FC236}">
                <a16:creationId xmlns:a16="http://schemas.microsoft.com/office/drawing/2014/main" id="{0D12FB65-AC4A-4EA2-8849-BFA37DA375CA}"/>
              </a:ext>
            </a:extLst>
          </p:cNvPr>
          <p:cNvSpPr txBox="1"/>
          <p:nvPr/>
        </p:nvSpPr>
        <p:spPr>
          <a:xfrm>
            <a:off x="11002295" y="1588095"/>
            <a:ext cx="30765138" cy="2746935"/>
          </a:xfrm>
          <a:prstGeom prst="rect">
            <a:avLst/>
          </a:prstGeom>
        </p:spPr>
        <p:txBody>
          <a:bodyPr lIns="128016" tIns="64008" rIns="128016" bIns="64008"/>
          <a:lstStyle>
            <a:defPPr>
              <a:defRPr kern="1200" smtId="4294967295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500" b="1" dirty="0">
                <a:solidFill>
                  <a:schemeClr val="bg1"/>
                </a:solidFill>
                <a:latin typeface="Corbel" panose="020B0503020204020204" pitchFamily="34" charset="0"/>
              </a:rPr>
              <a:t>This Scientific Poster Template Is Provided By </a:t>
            </a:r>
            <a:r>
              <a:rPr lang="en-US" sz="8500" b="1" dirty="0" err="1">
                <a:solidFill>
                  <a:schemeClr val="bg1"/>
                </a:solidFill>
                <a:latin typeface="Corbel" panose="020B0503020204020204" pitchFamily="34" charset="0"/>
              </a:rPr>
              <a:t>MakeSigns</a:t>
            </a:r>
            <a:br>
              <a:rPr lang="en-US" sz="8500" b="1" dirty="0">
                <a:solidFill>
                  <a:schemeClr val="bg1"/>
                </a:solidFill>
                <a:latin typeface="Corbel" panose="020B0503020204020204" pitchFamily="34" charset="0"/>
              </a:rPr>
            </a:br>
            <a:r>
              <a:rPr lang="en-US" sz="8500" b="1" dirty="0">
                <a:solidFill>
                  <a:schemeClr val="bg1"/>
                </a:solidFill>
                <a:latin typeface="Corbel" panose="020B0503020204020204" pitchFamily="34" charset="0"/>
              </a:rPr>
              <a:t>Enter A Title For Your Poster</a:t>
            </a:r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732E300B-F117-4BC1-8871-4ECE59BED211}"/>
              </a:ext>
            </a:extLst>
          </p:cNvPr>
          <p:cNvSpPr txBox="1"/>
          <p:nvPr/>
        </p:nvSpPr>
        <p:spPr>
          <a:xfrm>
            <a:off x="11002295" y="4573758"/>
            <a:ext cx="30765138" cy="2025170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>
            <a:defPPr>
              <a:defRPr kern="1200" smtId="4294967295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600" dirty="0">
                <a:solidFill>
                  <a:srgbClr val="47C6E6"/>
                </a:solidFill>
              </a:rPr>
              <a:t>Add Author Names and Information</a:t>
            </a:r>
          </a:p>
          <a:p>
            <a:r>
              <a:rPr lang="en-US" sz="5600">
                <a:solidFill>
                  <a:srgbClr val="47C6E6"/>
                </a:solidFill>
              </a:rPr>
              <a:t>Include Department </a:t>
            </a:r>
            <a:r>
              <a:rPr lang="en-US" sz="5600" dirty="0">
                <a:solidFill>
                  <a:srgbClr val="47C6E6"/>
                </a:solidFill>
              </a:rPr>
              <a:t>Names if Needed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5B31CA7-8479-4A50-B007-61482D01A852}"/>
              </a:ext>
            </a:extLst>
          </p:cNvPr>
          <p:cNvGrpSpPr/>
          <p:nvPr/>
        </p:nvGrpSpPr>
        <p:grpSpPr>
          <a:xfrm>
            <a:off x="11521440" y="8124485"/>
            <a:ext cx="10058400" cy="786384"/>
            <a:chOff x="11521440" y="8124485"/>
            <a:chExt cx="10058400" cy="786384"/>
          </a:xfrm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BF72F2E9-CD89-486D-BF9F-4DE0EC14E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1440" y="8125565"/>
              <a:ext cx="10058400" cy="784225"/>
            </a:xfrm>
            <a:prstGeom prst="rect">
              <a:avLst/>
            </a:prstGeom>
            <a:solidFill>
              <a:srgbClr val="771B61"/>
            </a:solidFill>
            <a:ln>
              <a:noFill/>
            </a:ln>
            <a:effectLst/>
          </p:spPr>
          <p:txBody>
            <a:bodyPr wrap="none" lIns="274320" tIns="68580" rIns="274320" bIns="68580" anchor="ctr"/>
            <a:lstStyle>
              <a:defPPr>
                <a:defRPr kern="1200" smtId="4294967295"/>
              </a:defPPr>
            </a:lstStyle>
            <a:p>
              <a:pPr defTabSz="4703763"/>
              <a:r>
                <a:rPr lang="en-US" sz="36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Methodology</a:t>
              </a: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1CB0322C-CF20-4F3E-BBDA-9C7B803E8F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88033" y="8124485"/>
              <a:ext cx="4391807" cy="786384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8234B4F-BDC6-4B21-8E12-628A7A289DE6}"/>
              </a:ext>
            </a:extLst>
          </p:cNvPr>
          <p:cNvGrpSpPr/>
          <p:nvPr/>
        </p:nvGrpSpPr>
        <p:grpSpPr>
          <a:xfrm>
            <a:off x="22311361" y="8121535"/>
            <a:ext cx="10058400" cy="789334"/>
            <a:chOff x="22311361" y="8121535"/>
            <a:chExt cx="10058400" cy="789334"/>
          </a:xfrm>
        </p:grpSpPr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5B5BAFBC-435F-4337-AA9F-2C15FC26C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11361" y="8121535"/>
              <a:ext cx="10058400" cy="784225"/>
            </a:xfrm>
            <a:prstGeom prst="rect">
              <a:avLst/>
            </a:prstGeom>
            <a:solidFill>
              <a:srgbClr val="771B61"/>
            </a:solidFill>
            <a:ln>
              <a:noFill/>
            </a:ln>
            <a:effectLst/>
          </p:spPr>
          <p:txBody>
            <a:bodyPr wrap="none" lIns="274320" tIns="68580" rIns="274320" bIns="68580" anchor="ctr"/>
            <a:lstStyle>
              <a:defPPr>
                <a:defRPr kern="1200" smtId="4294967295"/>
              </a:defPPr>
            </a:lstStyle>
            <a:p>
              <a:pPr defTabSz="4703763"/>
              <a:r>
                <a:rPr lang="en-US" sz="3600" b="1">
                  <a:solidFill>
                    <a:schemeClr val="bg1"/>
                  </a:solidFill>
                  <a:latin typeface="Corbel" panose="020B0503020204020204" pitchFamily="34" charset="0"/>
                </a:rPr>
                <a:t>Results</a:t>
              </a:r>
            </a:p>
          </p:txBody>
        </p: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EFCC5455-F65E-4AB6-B05E-6FA9313136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77954" y="8124485"/>
              <a:ext cx="4391807" cy="786384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ECB1CFD-8FE9-4D7F-869A-A81F09375C65}"/>
              </a:ext>
            </a:extLst>
          </p:cNvPr>
          <p:cNvGrpSpPr/>
          <p:nvPr/>
        </p:nvGrpSpPr>
        <p:grpSpPr>
          <a:xfrm>
            <a:off x="33101279" y="8121535"/>
            <a:ext cx="10058400" cy="789334"/>
            <a:chOff x="33101279" y="8121535"/>
            <a:chExt cx="10058400" cy="789334"/>
          </a:xfrm>
        </p:grpSpPr>
        <p:sp>
          <p:nvSpPr>
            <p:cNvPr id="18" name="Rectangle 5">
              <a:extLst>
                <a:ext uri="{FF2B5EF4-FFF2-40B4-BE49-F238E27FC236}">
                  <a16:creationId xmlns:a16="http://schemas.microsoft.com/office/drawing/2014/main" id="{7B65B7E4-5B67-4A6D-BD60-8CEDFF2F5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1279" y="8121535"/>
              <a:ext cx="10058400" cy="784225"/>
            </a:xfrm>
            <a:prstGeom prst="rect">
              <a:avLst/>
            </a:prstGeom>
            <a:solidFill>
              <a:srgbClr val="771B61"/>
            </a:solidFill>
            <a:ln>
              <a:noFill/>
            </a:ln>
            <a:effectLst/>
          </p:spPr>
          <p:txBody>
            <a:bodyPr wrap="none" lIns="274320" tIns="68580" rIns="274320" bIns="68580" anchor="ctr"/>
            <a:lstStyle>
              <a:defPPr>
                <a:defRPr kern="1200" smtId="4294967295"/>
              </a:defPPr>
            </a:lstStyle>
            <a:p>
              <a:pPr defTabSz="4703763"/>
              <a:r>
                <a:rPr lang="en-US" sz="3600" b="1">
                  <a:solidFill>
                    <a:schemeClr val="bg1"/>
                  </a:solidFill>
                  <a:latin typeface="Corbel" panose="020B0503020204020204" pitchFamily="34" charset="0"/>
                </a:rPr>
                <a:t>Conclusion</a:t>
              </a:r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1A3A3F86-8BB5-4BFB-A56C-D80B747F98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67872" y="8124485"/>
              <a:ext cx="4391807" cy="786384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D788E66-AF3D-4F76-98AC-E626D1C3D2F2}"/>
              </a:ext>
            </a:extLst>
          </p:cNvPr>
          <p:cNvGrpSpPr/>
          <p:nvPr/>
        </p:nvGrpSpPr>
        <p:grpSpPr>
          <a:xfrm>
            <a:off x="33101279" y="26052619"/>
            <a:ext cx="10058400" cy="786384"/>
            <a:chOff x="33101279" y="26052619"/>
            <a:chExt cx="10058400" cy="786384"/>
          </a:xfrm>
        </p:grpSpPr>
        <p:sp>
          <p:nvSpPr>
            <p:cNvPr id="19" name="Rectangle 5">
              <a:extLst>
                <a:ext uri="{FF2B5EF4-FFF2-40B4-BE49-F238E27FC236}">
                  <a16:creationId xmlns:a16="http://schemas.microsoft.com/office/drawing/2014/main" id="{BE93F2F8-2AFD-4DBA-A9A9-B32B552A12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1279" y="26052619"/>
              <a:ext cx="10058400" cy="784225"/>
            </a:xfrm>
            <a:prstGeom prst="rect">
              <a:avLst/>
            </a:prstGeom>
            <a:solidFill>
              <a:srgbClr val="771B61"/>
            </a:solidFill>
            <a:ln>
              <a:noFill/>
            </a:ln>
            <a:effectLst/>
          </p:spPr>
          <p:txBody>
            <a:bodyPr wrap="none" lIns="274320" tIns="68580" rIns="274320" bIns="68580" anchor="ctr"/>
            <a:lstStyle>
              <a:defPPr>
                <a:defRPr kern="1200" smtId="4294967295"/>
              </a:defPPr>
            </a:lstStyle>
            <a:p>
              <a:pPr defTabSz="4703763"/>
              <a:r>
                <a:rPr lang="en-US" sz="3600" b="1">
                  <a:solidFill>
                    <a:schemeClr val="bg1"/>
                  </a:solidFill>
                  <a:latin typeface="Corbel" panose="020B0503020204020204" pitchFamily="34" charset="0"/>
                </a:rPr>
                <a:t>Acknowledgements</a:t>
              </a:r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A5CDB269-644E-43CD-B0AD-86D30D14C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67872" y="26052619"/>
              <a:ext cx="4391807" cy="786384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A3DEE58-4DCB-4657-A12B-F01D04E264DC}"/>
              </a:ext>
            </a:extLst>
          </p:cNvPr>
          <p:cNvGrpSpPr/>
          <p:nvPr/>
        </p:nvGrpSpPr>
        <p:grpSpPr>
          <a:xfrm>
            <a:off x="731520" y="19662858"/>
            <a:ext cx="10058400" cy="786384"/>
            <a:chOff x="731520" y="19662858"/>
            <a:chExt cx="10058400" cy="786384"/>
          </a:xfrm>
        </p:grpSpPr>
        <p:sp>
          <p:nvSpPr>
            <p:cNvPr id="20" name="Rectangle 5">
              <a:extLst>
                <a:ext uri="{FF2B5EF4-FFF2-40B4-BE49-F238E27FC236}">
                  <a16:creationId xmlns:a16="http://schemas.microsoft.com/office/drawing/2014/main" id="{A29DC675-972E-4A19-96C5-29C0894A6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9662858"/>
              <a:ext cx="10058400" cy="784225"/>
            </a:xfrm>
            <a:prstGeom prst="rect">
              <a:avLst/>
            </a:prstGeom>
            <a:solidFill>
              <a:srgbClr val="771B61"/>
            </a:solidFill>
            <a:ln>
              <a:noFill/>
            </a:ln>
            <a:effectLst/>
          </p:spPr>
          <p:txBody>
            <a:bodyPr wrap="none" lIns="274320" tIns="68580" rIns="274320" bIns="68580" anchor="ctr"/>
            <a:lstStyle>
              <a:defPPr>
                <a:defRPr kern="1200" smtId="4294967295"/>
              </a:defPPr>
            </a:lstStyle>
            <a:p>
              <a:pPr defTabSz="4703763"/>
              <a:r>
                <a:rPr lang="en-US" sz="36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Introduction</a:t>
              </a:r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49EB1E23-4BA5-456B-B46A-F0D55FC02C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8113" y="19662858"/>
              <a:ext cx="4391807" cy="7863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7609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96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Amaranth</vt:lpstr>
      <vt:lpstr>Arial</vt:lpstr>
      <vt:lpstr>Calibri</vt:lpstr>
      <vt:lpstr>Calibri Light</vt:lpstr>
      <vt:lpstr>Corbel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</dc:title>
  <dc:creator>Justin Delre</dc:creator>
  <cp:lastModifiedBy>Justin Delre</cp:lastModifiedBy>
  <cp:revision>21</cp:revision>
  <dcterms:created xsi:type="dcterms:W3CDTF">2018-12-11T14:47:52Z</dcterms:created>
  <dcterms:modified xsi:type="dcterms:W3CDTF">2018-12-14T17:04:00Z</dcterms:modified>
</cp:coreProperties>
</file>