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04A"/>
    <a:srgbClr val="771B61"/>
    <a:srgbClr val="9E26B5"/>
    <a:srgbClr val="47C6E6"/>
    <a:srgbClr val="904199"/>
    <a:srgbClr val="C7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36" d="100"/>
          <a:sy n="36" d="100"/>
        </p:scale>
        <p:origin x="144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1562"/>
            <a:ext cx="329184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522"/>
            <a:ext cx="329184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5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5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168400"/>
            <a:ext cx="946404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168400"/>
            <a:ext cx="2784348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1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01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5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471163"/>
            <a:ext cx="3785616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4686283"/>
            <a:ext cx="3785616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3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3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8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1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159762"/>
            <a:ext cx="2221992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08D0552A-8B8F-4B61-AD03-532F45956993}"/>
              </a:ext>
            </a:extLst>
          </p:cNvPr>
          <p:cNvGrpSpPr/>
          <p:nvPr/>
        </p:nvGrpSpPr>
        <p:grpSpPr>
          <a:xfrm>
            <a:off x="1" y="0"/>
            <a:ext cx="43891200" cy="4767026"/>
            <a:chOff x="-1" y="0"/>
            <a:chExt cx="43891201" cy="715053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968B1C-23A7-4F90-9DD1-93B030AF0FEC}"/>
                </a:ext>
              </a:extLst>
            </p:cNvPr>
            <p:cNvSpPr/>
            <p:nvPr/>
          </p:nvSpPr>
          <p:spPr>
            <a:xfrm>
              <a:off x="0" y="0"/>
              <a:ext cx="43891200" cy="7150539"/>
            </a:xfrm>
            <a:prstGeom prst="rect">
              <a:avLst/>
            </a:prstGeom>
            <a:solidFill>
              <a:srgbClr val="4D1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A1D07ED4-7DD9-4F42-A87C-E2816534E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43891200" cy="7150539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7287097-3502-4B73-9124-6C4AEE51F70C}"/>
              </a:ext>
            </a:extLst>
          </p:cNvPr>
          <p:cNvSpPr/>
          <p:nvPr/>
        </p:nvSpPr>
        <p:spPr>
          <a:xfrm>
            <a:off x="595424" y="484554"/>
            <a:ext cx="42700354" cy="4280873"/>
          </a:xfrm>
          <a:prstGeom prst="rect">
            <a:avLst/>
          </a:prstGeom>
          <a:solidFill>
            <a:srgbClr val="771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95DC55-4779-4A27-ABA4-A4C12B1F7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84" y="1616265"/>
            <a:ext cx="6348896" cy="218182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B31AABE-4A96-45DA-88D0-052D38EDBB42}"/>
              </a:ext>
            </a:extLst>
          </p:cNvPr>
          <p:cNvGrpSpPr/>
          <p:nvPr/>
        </p:nvGrpSpPr>
        <p:grpSpPr>
          <a:xfrm>
            <a:off x="8661440" y="1058730"/>
            <a:ext cx="33775776" cy="3340812"/>
            <a:chOff x="8661440" y="1058730"/>
            <a:chExt cx="20510092" cy="3340812"/>
          </a:xfrm>
        </p:grpSpPr>
        <p:sp>
          <p:nvSpPr>
            <p:cNvPr id="25" name="Title 11">
              <a:extLst>
                <a:ext uri="{FF2B5EF4-FFF2-40B4-BE49-F238E27FC236}">
                  <a16:creationId xmlns:a16="http://schemas.microsoft.com/office/drawing/2014/main" id="{0D12FB65-AC4A-4EA2-8849-BFA37DA375CA}"/>
                </a:ext>
              </a:extLst>
            </p:cNvPr>
            <p:cNvSpPr txBox="1"/>
            <p:nvPr/>
          </p:nvSpPr>
          <p:spPr>
            <a:xfrm>
              <a:off x="8661440" y="1058730"/>
              <a:ext cx="20510092" cy="1831290"/>
            </a:xfrm>
            <a:prstGeom prst="rect">
              <a:avLst/>
            </a:prstGeom>
          </p:spPr>
          <p:txBody>
            <a:bodyPr lIns="85344" tIns="42672" rIns="85344" bIns="42672"/>
            <a:lstStyle>
              <a:defPPr>
                <a:defRPr kern="1200" smtId="4294967295"/>
              </a:defPPr>
              <a:lvl1pPr algn="ctr" defTabSz="4389028" rtl="0" eaLnBrk="1" latinLnBrk="0" hangingPunct="1">
                <a:spcBef>
                  <a:spcPct val="0"/>
                </a:spcBef>
                <a:buNone/>
                <a:defRPr sz="13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5667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This Scientific Poster Template Is Provided By </a:t>
              </a:r>
              <a:r>
                <a:rPr lang="en-US" sz="5667" b="1" dirty="0" err="1">
                  <a:solidFill>
                    <a:schemeClr val="bg1"/>
                  </a:solidFill>
                  <a:latin typeface="Corbel" panose="020B0503020204020204" pitchFamily="34" charset="0"/>
                </a:rPr>
                <a:t>MakeSigns</a:t>
              </a:r>
              <a:br>
                <a:rPr lang="en-US" sz="5667" b="1" dirty="0">
                  <a:solidFill>
                    <a:schemeClr val="bg1"/>
                  </a:solidFill>
                  <a:latin typeface="Corbel" panose="020B0503020204020204" pitchFamily="34" charset="0"/>
                </a:rPr>
              </a:br>
              <a:r>
                <a:rPr lang="en-US" sz="5667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Enter A Title For Your Poster</a:t>
              </a:r>
            </a:p>
          </p:txBody>
        </p:sp>
        <p:sp>
          <p:nvSpPr>
            <p:cNvPr id="26" name="Text Placeholder 16">
              <a:extLst>
                <a:ext uri="{FF2B5EF4-FFF2-40B4-BE49-F238E27FC236}">
                  <a16:creationId xmlns:a16="http://schemas.microsoft.com/office/drawing/2014/main" id="{732E300B-F117-4BC1-8871-4ECE59BED211}"/>
                </a:ext>
              </a:extLst>
            </p:cNvPr>
            <p:cNvSpPr txBox="1"/>
            <p:nvPr/>
          </p:nvSpPr>
          <p:spPr>
            <a:xfrm>
              <a:off x="8661440" y="3049172"/>
              <a:ext cx="20510092" cy="1350370"/>
            </a:xfrm>
            <a:prstGeom prst="rect">
              <a:avLst/>
            </a:prstGeom>
          </p:spPr>
          <p:txBody>
            <a:bodyPr wrap="square" lIns="85344" tIns="42672" rIns="85344" bIns="42672">
              <a:spAutoFit/>
            </a:bodyPr>
            <a:lstStyle>
              <a:defPPr>
                <a:defRPr kern="1200" smtId="4294967295"/>
              </a:defPPr>
              <a:lvl1pPr marL="0" indent="0" algn="l" defTabSz="438902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66086" indent="-1371572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86286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680800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75314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069828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264342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857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653371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734" dirty="0">
                  <a:solidFill>
                    <a:srgbClr val="47C6E6"/>
                  </a:solidFill>
                </a:rPr>
                <a:t>Add Author Names and Information</a:t>
              </a:r>
            </a:p>
            <a:p>
              <a:r>
                <a:rPr lang="en-US" sz="3734">
                  <a:solidFill>
                    <a:srgbClr val="47C6E6"/>
                  </a:solidFill>
                </a:rPr>
                <a:t>Include Department </a:t>
              </a:r>
              <a:r>
                <a:rPr lang="en-US" sz="3734" dirty="0">
                  <a:solidFill>
                    <a:srgbClr val="47C6E6"/>
                  </a:solidFill>
                </a:rPr>
                <a:t>Names if Needed</a:t>
              </a:r>
            </a:p>
          </p:txBody>
        </p:sp>
      </p:grpSp>
      <p:sp>
        <p:nvSpPr>
          <p:cNvPr id="12" name="Rectangle 5">
            <a:extLst>
              <a:ext uri="{FF2B5EF4-FFF2-40B4-BE49-F238E27FC236}">
                <a16:creationId xmlns:a16="http://schemas.microsoft.com/office/drawing/2014/main" id="{3A91244B-9EC3-4D4E-AC1C-4F5D283A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23" y="5414357"/>
            <a:ext cx="10122929" cy="7220755"/>
          </a:xfrm>
          <a:prstGeom prst="roundRect">
            <a:avLst>
              <a:gd name="adj" fmla="val 1380"/>
            </a:avLst>
          </a:prstGeom>
          <a:solidFill>
            <a:srgbClr val="771B61"/>
          </a:solidFill>
          <a:ln>
            <a:noFill/>
          </a:ln>
          <a:effectLst/>
        </p:spPr>
        <p:txBody>
          <a:bodyPr wrap="none" lIns="182880" tIns="45720" rIns="182880" bIns="45720" anchor="ctr"/>
          <a:lstStyle>
            <a:defPPr>
              <a:defRPr kern="1200" smtId="4294967295"/>
            </a:defPPr>
          </a:lstStyle>
          <a:p>
            <a:pPr defTabSz="3135999"/>
            <a:endParaRPr lang="en-US" sz="2400">
              <a:noFill/>
              <a:latin typeface="Amaranth" panose="02000503050000020004" pitchFamily="2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677CB1FE-21F1-4E02-99FD-3D2C383D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281" y="6174659"/>
            <a:ext cx="9202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623A4497-79B0-49FA-BFC1-C3C545CDC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4565" y="5997677"/>
            <a:ext cx="101229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D9A908F-B56D-4A60-AE13-4415D311A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3709" y="5997677"/>
            <a:ext cx="101229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70C3E60D-3FB9-4619-9122-8D085C00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23" y="13691893"/>
            <a:ext cx="101229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FED9CB4B-0AE9-4584-91AE-2C5BA57F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281" y="5650333"/>
            <a:ext cx="9202663" cy="52281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 anchor="ctr"/>
          <a:lstStyle>
            <a:defPPr>
              <a:defRPr kern="1200" smtId="4294967295"/>
            </a:defPPr>
          </a:lstStyle>
          <a:p>
            <a:pPr defTabSz="3135999"/>
            <a:r>
              <a:rPr lang="en-US" sz="2400" b="1" dirty="0">
                <a:solidFill>
                  <a:schemeClr val="bg1"/>
                </a:solidFill>
                <a:latin typeface="Corbel" panose="020B0503020204020204" pitchFamily="34" charset="0"/>
              </a:rPr>
              <a:t>Abstract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70853B-171D-49E7-B010-8F86245318F3}"/>
              </a:ext>
            </a:extLst>
          </p:cNvPr>
          <p:cNvSpPr txBox="1"/>
          <p:nvPr/>
        </p:nvSpPr>
        <p:spPr>
          <a:xfrm>
            <a:off x="33229789" y="6046400"/>
            <a:ext cx="9920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71A461-15DC-4A32-BE1D-CCA64C548309}"/>
              </a:ext>
            </a:extLst>
          </p:cNvPr>
          <p:cNvSpPr txBox="1"/>
          <p:nvPr/>
        </p:nvSpPr>
        <p:spPr>
          <a:xfrm>
            <a:off x="33172850" y="18061951"/>
            <a:ext cx="9920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6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5B31CA7-8479-4A50-B007-61482D01A852}"/>
              </a:ext>
            </a:extLst>
          </p:cNvPr>
          <p:cNvGrpSpPr/>
          <p:nvPr/>
        </p:nvGrpSpPr>
        <p:grpSpPr>
          <a:xfrm>
            <a:off x="11454565" y="5416323"/>
            <a:ext cx="10122929" cy="524256"/>
            <a:chOff x="11521440" y="8124485"/>
            <a:chExt cx="10058400" cy="786384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F72F2E9-CD89-486D-BF9F-4DE0EC14E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1440" y="812556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182880" tIns="45720" rIns="182880" bIns="45720" anchor="ctr"/>
            <a:lstStyle>
              <a:defPPr>
                <a:defRPr kern="1200" smtId="4294967295"/>
              </a:defPPr>
            </a:lstStyle>
            <a:p>
              <a:pPr defTabSz="3135999"/>
              <a:r>
                <a:rPr lang="en-US" sz="24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Methodology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1CB0322C-CF20-4F3E-BBDA-9C7B803E8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88033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234B4F-BDC6-4B21-8E12-628A7A289DE6}"/>
              </a:ext>
            </a:extLst>
          </p:cNvPr>
          <p:cNvGrpSpPr/>
          <p:nvPr/>
        </p:nvGrpSpPr>
        <p:grpSpPr>
          <a:xfrm>
            <a:off x="22313709" y="5414357"/>
            <a:ext cx="10122929" cy="526223"/>
            <a:chOff x="22311361" y="8121535"/>
            <a:chExt cx="10058400" cy="789334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B5BAFBC-435F-4337-AA9F-2C15FC26C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1361" y="812153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182880" tIns="45720" rIns="182880" bIns="45720" anchor="ctr"/>
            <a:lstStyle>
              <a:defPPr>
                <a:defRPr kern="1200" smtId="4294967295"/>
              </a:defPPr>
            </a:lstStyle>
            <a:p>
              <a:pPr defTabSz="3135999"/>
              <a:r>
                <a:rPr lang="en-US" sz="2400" b="1">
                  <a:solidFill>
                    <a:schemeClr val="bg1"/>
                  </a:solidFill>
                  <a:latin typeface="Corbel" panose="020B0503020204020204" pitchFamily="34" charset="0"/>
                </a:rPr>
                <a:t>Results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FCC5455-F65E-4AB6-B05E-6FA931313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77954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ECB1CFD-8FE9-4D7F-869A-A81F09375C65}"/>
              </a:ext>
            </a:extLst>
          </p:cNvPr>
          <p:cNvGrpSpPr/>
          <p:nvPr/>
        </p:nvGrpSpPr>
        <p:grpSpPr>
          <a:xfrm>
            <a:off x="33172849" y="5414357"/>
            <a:ext cx="10122929" cy="526223"/>
            <a:chOff x="33101279" y="8121535"/>
            <a:chExt cx="10058400" cy="789334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7B65B7E4-5B67-4A6D-BD60-8CEDFF2F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812153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182880" tIns="45720" rIns="182880" bIns="45720" anchor="ctr"/>
            <a:lstStyle>
              <a:defPPr>
                <a:defRPr kern="1200" smtId="4294967295"/>
              </a:defPPr>
            </a:lstStyle>
            <a:p>
              <a:pPr defTabSz="3135999"/>
              <a:r>
                <a:rPr lang="en-US" sz="2400" b="1">
                  <a:solidFill>
                    <a:schemeClr val="bg1"/>
                  </a:solidFill>
                  <a:latin typeface="Corbel" panose="020B0503020204020204" pitchFamily="34" charset="0"/>
                </a:rPr>
                <a:t>Conclusion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A3A3F86-8BB5-4BFB-A56C-D80B747F9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7872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788E66-AF3D-4F76-98AC-E626D1C3D2F2}"/>
              </a:ext>
            </a:extLst>
          </p:cNvPr>
          <p:cNvGrpSpPr/>
          <p:nvPr/>
        </p:nvGrpSpPr>
        <p:grpSpPr>
          <a:xfrm>
            <a:off x="33172849" y="17368413"/>
            <a:ext cx="10122929" cy="524256"/>
            <a:chOff x="33101279" y="26052619"/>
            <a:chExt cx="10058400" cy="786384"/>
          </a:xfrm>
        </p:grpSpPr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BE93F2F8-2AFD-4DBA-A9A9-B32B552A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26052619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182880" tIns="45720" rIns="182880" bIns="45720" anchor="ctr"/>
            <a:lstStyle>
              <a:defPPr>
                <a:defRPr kern="1200" smtId="4294967295"/>
              </a:defPPr>
            </a:lstStyle>
            <a:p>
              <a:pPr defTabSz="3135999"/>
              <a:r>
                <a:rPr lang="en-US" sz="2400" b="1">
                  <a:solidFill>
                    <a:schemeClr val="bg1"/>
                  </a:solidFill>
                  <a:latin typeface="Corbel" panose="020B0503020204020204" pitchFamily="34" charset="0"/>
                </a:rPr>
                <a:t>Acknowledgements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5CDB269-644E-43CD-B0AD-86D30D14C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7872" y="26052619"/>
              <a:ext cx="4391807" cy="786384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3DEE58-4DCB-4657-A12B-F01D04E264DC}"/>
              </a:ext>
            </a:extLst>
          </p:cNvPr>
          <p:cNvGrpSpPr/>
          <p:nvPr/>
        </p:nvGrpSpPr>
        <p:grpSpPr>
          <a:xfrm>
            <a:off x="595423" y="13108572"/>
            <a:ext cx="10122929" cy="524256"/>
            <a:chOff x="731520" y="19662858"/>
            <a:chExt cx="10058400" cy="786384"/>
          </a:xfrm>
        </p:grpSpPr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A29DC675-972E-4A19-96C5-29C0894A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9662858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182880" tIns="45720" rIns="182880" bIns="45720" anchor="ctr"/>
            <a:lstStyle>
              <a:defPPr>
                <a:defRPr kern="1200" smtId="4294967295"/>
              </a:defPPr>
            </a:lstStyle>
            <a:p>
              <a:pPr defTabSz="3135999"/>
              <a:r>
                <a:rPr lang="en-US" sz="24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Introduction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9EB1E23-4BA5-456B-B46A-F0D55FC02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8113" y="19662858"/>
              <a:ext cx="4391807" cy="786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60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96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Amaranth</vt:lpstr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Justin Delre</dc:creator>
  <cp:lastModifiedBy>Justin Delre</cp:lastModifiedBy>
  <cp:revision>22</cp:revision>
  <dcterms:created xsi:type="dcterms:W3CDTF">2018-12-11T14:47:52Z</dcterms:created>
  <dcterms:modified xsi:type="dcterms:W3CDTF">2018-12-21T12:34:55Z</dcterms:modified>
</cp:coreProperties>
</file>