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51206400" cy="30724475"/>
  <p:notesSz cx="6858000" cy="9144000"/>
  <p:defaultText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77">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61"/>
    <a:srgbClr val="FFFFFF"/>
    <a:srgbClr val="F66201"/>
    <a:srgbClr val="093697"/>
    <a:srgbClr val="ECF7FE"/>
    <a:srgbClr val="E7E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930" y="102"/>
      </p:cViewPr>
      <p:guideLst>
        <p:guide orient="horz" pos="9677"/>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F66201"/>
            </a:solidFill>
            <a:scene3d>
              <a:camera prst="orthographicFront"/>
              <a:lightRig rig="threePt" dir="t"/>
            </a:scene3d>
            <a:sp3d>
              <a:bevelT w="25400" h="25400"/>
            </a:sp3d>
          </c:spPr>
          <c:invertIfNegative val="0"/>
          <c:dPt>
            <c:idx val="0"/>
            <c:invertIfNegative val="0"/>
            <c:bubble3D val="0"/>
            <c:extLst>
              <c:ext xmlns:c16="http://schemas.microsoft.com/office/drawing/2014/chart" uri="{C3380CC4-5D6E-409C-BE32-E72D297353CC}">
                <c16:uniqueId val="{00000000-4E04-4381-852D-D597FB78E335}"/>
              </c:ext>
            </c:extLst>
          </c:dPt>
          <c:dPt>
            <c:idx val="1"/>
            <c:invertIfNegative val="0"/>
            <c:bubble3D val="0"/>
            <c:extLst>
              <c:ext xmlns:c16="http://schemas.microsoft.com/office/drawing/2014/chart" uri="{C3380CC4-5D6E-409C-BE32-E72D297353CC}">
                <c16:uniqueId val="{00000001-4E04-4381-852D-D597FB78E335}"/>
              </c:ext>
            </c:extLst>
          </c:dPt>
          <c:dPt>
            <c:idx val="2"/>
            <c:invertIfNegative val="0"/>
            <c:bubble3D val="0"/>
            <c:extLst>
              <c:ext xmlns:c16="http://schemas.microsoft.com/office/drawing/2014/chart" uri="{C3380CC4-5D6E-409C-BE32-E72D297353CC}">
                <c16:uniqueId val="{00000002-4E04-4381-852D-D597FB78E335}"/>
              </c:ext>
            </c:extLst>
          </c:dPt>
          <c:dPt>
            <c:idx val="3"/>
            <c:invertIfNegative val="0"/>
            <c:bubble3D val="0"/>
            <c:extLst>
              <c:ext xmlns:c16="http://schemas.microsoft.com/office/drawing/2014/chart" uri="{C3380CC4-5D6E-409C-BE32-E72D297353CC}">
                <c16:uniqueId val="{00000003-4E04-4381-852D-D597FB78E335}"/>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c:ext xmlns:c16="http://schemas.microsoft.com/office/drawing/2014/chart" uri="{C3380CC4-5D6E-409C-BE32-E72D297353CC}">
              <c16:uniqueId val="{00000004-4E04-4381-852D-D597FB78E335}"/>
            </c:ext>
          </c:extLst>
        </c:ser>
        <c:ser>
          <c:idx val="1"/>
          <c:order val="1"/>
          <c:tx>
            <c:strRef>
              <c:f>Sheet1!$C$1</c:f>
              <c:strCache>
                <c:ptCount val="1"/>
                <c:pt idx="0">
                  <c:v>Series 2</c:v>
                </c:pt>
              </c:strCache>
            </c:strRef>
          </c:tx>
          <c:spPr>
            <a:solidFill>
              <a:srgbClr val="093697"/>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c:ext xmlns:c16="http://schemas.microsoft.com/office/drawing/2014/chart" uri="{C3380CC4-5D6E-409C-BE32-E72D297353CC}">
              <c16:uniqueId val="{00000005-4E04-4381-852D-D597FB78E335}"/>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c:ext xmlns:c16="http://schemas.microsoft.com/office/drawing/2014/chart" uri="{C3380CC4-5D6E-409C-BE32-E72D297353CC}">
              <c16:uniqueId val="{00000006-4E04-4381-852D-D597FB78E335}"/>
            </c:ext>
          </c:extLst>
        </c:ser>
        <c:dLbls>
          <c:showLegendKey val="0"/>
          <c:showVal val="0"/>
          <c:showCatName val="0"/>
          <c:showSerName val="0"/>
          <c:showPercent val="0"/>
          <c:showBubbleSize val="0"/>
        </c:dLbls>
        <c:gapWidth val="150"/>
        <c:shape val="box"/>
        <c:axId val="260767104"/>
        <c:axId val="260428928"/>
        <c:axId val="0"/>
      </c:bar3DChart>
      <c:catAx>
        <c:axId val="260767104"/>
        <c:scaling>
          <c:orientation val="minMax"/>
        </c:scaling>
        <c:delete val="0"/>
        <c:axPos val="b"/>
        <c:numFmt formatCode="General" sourceLinked="0"/>
        <c:majorTickMark val="out"/>
        <c:minorTickMark val="none"/>
        <c:tickLblPos val="nextTo"/>
        <c:crossAx val="260428928"/>
        <c:crosses val="autoZero"/>
        <c:auto val="1"/>
        <c:lblAlgn val="ctr"/>
        <c:lblOffset val="100"/>
        <c:noMultiLvlLbl val="0"/>
      </c:catAx>
      <c:valAx>
        <c:axId val="260428928"/>
        <c:scaling>
          <c:orientation val="minMax"/>
        </c:scaling>
        <c:delete val="0"/>
        <c:axPos val="l"/>
        <c:majorGridlines/>
        <c:numFmt formatCode="General" sourceLinked="1"/>
        <c:majorTickMark val="out"/>
        <c:minorTickMark val="none"/>
        <c:tickLblPos val="nextTo"/>
        <c:crossAx val="260767104"/>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c:ext xmlns:c16="http://schemas.microsoft.com/office/drawing/2014/chart" uri="{C3380CC4-5D6E-409C-BE32-E72D297353CC}">
              <c16:uniqueId val="{00000000-DC24-4E65-B61D-E32BF1542163}"/>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c:ext xmlns:c16="http://schemas.microsoft.com/office/drawing/2014/chart" uri="{C3380CC4-5D6E-409C-BE32-E72D297353CC}">
              <c16:uniqueId val="{00000001-DC24-4E65-B61D-E32BF1542163}"/>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c:ext xmlns:c16="http://schemas.microsoft.com/office/drawing/2014/chart" uri="{C3380CC4-5D6E-409C-BE32-E72D297353CC}">
              <c16:uniqueId val="{00000002-DC24-4E65-B61D-E32BF1542163}"/>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c:ext xmlns:c16="http://schemas.microsoft.com/office/drawing/2014/chart" uri="{C3380CC4-5D6E-409C-BE32-E72D297353CC}">
              <c16:uniqueId val="{00000003-DC24-4E65-B61D-E32BF1542163}"/>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c:ext xmlns:c16="http://schemas.microsoft.com/office/drawing/2014/chart" uri="{C3380CC4-5D6E-409C-BE32-E72D297353CC}">
              <c16:uniqueId val="{00000004-DC24-4E65-B61D-E32BF1542163}"/>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c:ext xmlns:c16="http://schemas.microsoft.com/office/drawing/2014/chart" uri="{C3380CC4-5D6E-409C-BE32-E72D297353CC}">
              <c16:uniqueId val="{00000005-DC24-4E65-B61D-E32BF1542163}"/>
            </c:ext>
          </c:extLst>
        </c:ser>
        <c:dLbls>
          <c:showLegendKey val="0"/>
          <c:showVal val="0"/>
          <c:showCatName val="0"/>
          <c:showSerName val="0"/>
          <c:showPercent val="0"/>
          <c:showBubbleSize val="0"/>
        </c:dLbls>
        <c:marker val="1"/>
        <c:smooth val="0"/>
        <c:axId val="260645248"/>
        <c:axId val="260647168"/>
      </c:lineChart>
      <c:catAx>
        <c:axId val="260645248"/>
        <c:scaling>
          <c:orientation val="minMax"/>
        </c:scaling>
        <c:delete val="0"/>
        <c:axPos val="b"/>
        <c:numFmt formatCode="General" sourceLinked="0"/>
        <c:majorTickMark val="out"/>
        <c:minorTickMark val="none"/>
        <c:tickLblPos val="nextTo"/>
        <c:crossAx val="260647168"/>
        <c:crosses val="autoZero"/>
        <c:auto val="1"/>
        <c:lblAlgn val="ctr"/>
        <c:lblOffset val="100"/>
        <c:noMultiLvlLbl val="0"/>
      </c:catAx>
      <c:valAx>
        <c:axId val="260647168"/>
        <c:scaling>
          <c:orientation val="minMax"/>
        </c:scaling>
        <c:delete val="0"/>
        <c:axPos val="l"/>
        <c:majorGridlines/>
        <c:numFmt formatCode="General" sourceLinked="1"/>
        <c:majorTickMark val="out"/>
        <c:minorTickMark val="none"/>
        <c:tickLblPos val="nextTo"/>
        <c:crossAx val="260645248"/>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7FAC8-84B1-42FD-8D12-B3EFCEFF6C06}" type="datetimeFigureOut">
              <a:rPr lang="en-US" smtClean="0"/>
              <a:t>1/8/2018</a:t>
            </a:fld>
            <a:endParaRPr lang="en-US"/>
          </a:p>
        </p:txBody>
      </p:sp>
      <p:sp>
        <p:nvSpPr>
          <p:cNvPr id="4" name="Slide Image Placeholder 3"/>
          <p:cNvSpPr>
            <a:spLocks noGrp="1" noRot="1" noChangeAspect="1"/>
          </p:cNvSpPr>
          <p:nvPr>
            <p:ph type="sldImg" idx="2"/>
          </p:nvPr>
        </p:nvSpPr>
        <p:spPr>
          <a:xfrm>
            <a:off x="573088" y="685800"/>
            <a:ext cx="5711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FBA2C-AFB3-486F-B4F5-004FBC2CA11C}" type="slidenum">
              <a:rPr lang="en-US" smtClean="0"/>
              <a:t>‹#›</a:t>
            </a:fld>
            <a:endParaRPr lang="en-US"/>
          </a:p>
        </p:txBody>
      </p:sp>
    </p:spTree>
    <p:extLst>
      <p:ext uri="{BB962C8B-B14F-4D97-AF65-F5344CB8AC3E}">
        <p14:creationId xmlns:p14="http://schemas.microsoft.com/office/powerpoint/2010/main" val="2166161538"/>
      </p:ext>
    </p:extLst>
  </p:cSld>
  <p:clrMap bg1="lt1" tx1="dk1" bg2="lt2" tx2="dk2" accent1="accent1" accent2="accent2" accent3="accent3" accent4="accent4" accent5="accent5" accent6="accent6" hlink="hlink" folHlink="folHlink"/>
  <p:notesStyle>
    <a:lvl1pPr marL="0" algn="l" defTabSz="4681728" rtl="0" eaLnBrk="1" latinLnBrk="0" hangingPunct="1">
      <a:defRPr sz="6100" kern="1200">
        <a:solidFill>
          <a:schemeClr val="tx1"/>
        </a:solidFill>
        <a:latin typeface="+mn-lt"/>
        <a:ea typeface="+mn-ea"/>
        <a:cs typeface="+mn-cs"/>
      </a:defRPr>
    </a:lvl1pPr>
    <a:lvl2pPr marL="2340864" algn="l" defTabSz="4681728" rtl="0" eaLnBrk="1" latinLnBrk="0" hangingPunct="1">
      <a:defRPr sz="6100" kern="1200">
        <a:solidFill>
          <a:schemeClr val="tx1"/>
        </a:solidFill>
        <a:latin typeface="+mn-lt"/>
        <a:ea typeface="+mn-ea"/>
        <a:cs typeface="+mn-cs"/>
      </a:defRPr>
    </a:lvl2pPr>
    <a:lvl3pPr marL="4681728" algn="l" defTabSz="4681728" rtl="0" eaLnBrk="1" latinLnBrk="0" hangingPunct="1">
      <a:defRPr sz="6100" kern="1200">
        <a:solidFill>
          <a:schemeClr val="tx1"/>
        </a:solidFill>
        <a:latin typeface="+mn-lt"/>
        <a:ea typeface="+mn-ea"/>
        <a:cs typeface="+mn-cs"/>
      </a:defRPr>
    </a:lvl3pPr>
    <a:lvl4pPr marL="7022592" algn="l" defTabSz="4681728" rtl="0" eaLnBrk="1" latinLnBrk="0" hangingPunct="1">
      <a:defRPr sz="6100" kern="1200">
        <a:solidFill>
          <a:schemeClr val="tx1"/>
        </a:solidFill>
        <a:latin typeface="+mn-lt"/>
        <a:ea typeface="+mn-ea"/>
        <a:cs typeface="+mn-cs"/>
      </a:defRPr>
    </a:lvl4pPr>
    <a:lvl5pPr marL="9363456" algn="l" defTabSz="4681728" rtl="0" eaLnBrk="1" latinLnBrk="0" hangingPunct="1">
      <a:defRPr sz="6100" kern="1200">
        <a:solidFill>
          <a:schemeClr val="tx1"/>
        </a:solidFill>
        <a:latin typeface="+mn-lt"/>
        <a:ea typeface="+mn-ea"/>
        <a:cs typeface="+mn-cs"/>
      </a:defRPr>
    </a:lvl5pPr>
    <a:lvl6pPr marL="11704320" algn="l" defTabSz="4681728" rtl="0" eaLnBrk="1" latinLnBrk="0" hangingPunct="1">
      <a:defRPr sz="6100" kern="1200">
        <a:solidFill>
          <a:schemeClr val="tx1"/>
        </a:solidFill>
        <a:latin typeface="+mn-lt"/>
        <a:ea typeface="+mn-ea"/>
        <a:cs typeface="+mn-cs"/>
      </a:defRPr>
    </a:lvl6pPr>
    <a:lvl7pPr marL="14045184" algn="l" defTabSz="4681728" rtl="0" eaLnBrk="1" latinLnBrk="0" hangingPunct="1">
      <a:defRPr sz="6100" kern="1200">
        <a:solidFill>
          <a:schemeClr val="tx1"/>
        </a:solidFill>
        <a:latin typeface="+mn-lt"/>
        <a:ea typeface="+mn-ea"/>
        <a:cs typeface="+mn-cs"/>
      </a:defRPr>
    </a:lvl7pPr>
    <a:lvl8pPr marL="16386048" algn="l" defTabSz="4681728" rtl="0" eaLnBrk="1" latinLnBrk="0" hangingPunct="1">
      <a:defRPr sz="6100" kern="1200">
        <a:solidFill>
          <a:schemeClr val="tx1"/>
        </a:solidFill>
        <a:latin typeface="+mn-lt"/>
        <a:ea typeface="+mn-ea"/>
        <a:cs typeface="+mn-cs"/>
      </a:defRPr>
    </a:lvl8pPr>
    <a:lvl9pPr marL="18726912" algn="l" defTabSz="4681728"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FBA2C-AFB3-486F-B4F5-004FBC2CA11C}" type="slidenum">
              <a:rPr lang="en-US" smtClean="0"/>
              <a:t>1</a:t>
            </a:fld>
            <a:endParaRPr lang="en-US"/>
          </a:p>
        </p:txBody>
      </p:sp>
    </p:spTree>
    <p:extLst>
      <p:ext uri="{BB962C8B-B14F-4D97-AF65-F5344CB8AC3E}">
        <p14:creationId xmlns:p14="http://schemas.microsoft.com/office/powerpoint/2010/main" val="4055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544504"/>
            <a:ext cx="43525440" cy="6585848"/>
          </a:xfrm>
        </p:spPr>
        <p:txBody>
          <a:bodyPr/>
          <a:lstStyle/>
          <a:p>
            <a:r>
              <a:rPr lang="en-US"/>
              <a:t>Click to edit Master title style</a:t>
            </a:r>
          </a:p>
        </p:txBody>
      </p:sp>
      <p:sp>
        <p:nvSpPr>
          <p:cNvPr id="3" name="Subtitle 2"/>
          <p:cNvSpPr>
            <a:spLocks noGrp="1"/>
          </p:cNvSpPr>
          <p:nvPr>
            <p:ph type="subTitle" idx="1"/>
          </p:nvPr>
        </p:nvSpPr>
        <p:spPr>
          <a:xfrm>
            <a:off x="7680960" y="17410536"/>
            <a:ext cx="35844480" cy="7851810"/>
          </a:xfrm>
        </p:spPr>
        <p:txBody>
          <a:bodyPr/>
          <a:lstStyle>
            <a:lvl1pPr marL="0" indent="0" algn="ctr">
              <a:buNone/>
              <a:defRPr>
                <a:solidFill>
                  <a:schemeClr val="tx1">
                    <a:tint val="75000"/>
                  </a:schemeClr>
                </a:solidFill>
              </a:defRPr>
            </a:lvl1pPr>
            <a:lvl2pPr marL="2340864" indent="0" algn="ctr">
              <a:buNone/>
              <a:defRPr>
                <a:solidFill>
                  <a:schemeClr val="tx1">
                    <a:tint val="75000"/>
                  </a:schemeClr>
                </a:solidFill>
              </a:defRPr>
            </a:lvl2pPr>
            <a:lvl3pPr marL="4681728" indent="0" algn="ctr">
              <a:buNone/>
              <a:defRPr>
                <a:solidFill>
                  <a:schemeClr val="tx1">
                    <a:tint val="75000"/>
                  </a:schemeClr>
                </a:solidFill>
              </a:defRPr>
            </a:lvl3pPr>
            <a:lvl4pPr marL="7022592" indent="0" algn="ctr">
              <a:buNone/>
              <a:defRPr>
                <a:solidFill>
                  <a:schemeClr val="tx1">
                    <a:tint val="75000"/>
                  </a:schemeClr>
                </a:solidFill>
              </a:defRPr>
            </a:lvl4pPr>
            <a:lvl5pPr marL="9363456" indent="0" algn="ctr">
              <a:buNone/>
              <a:defRPr>
                <a:solidFill>
                  <a:schemeClr val="tx1">
                    <a:tint val="75000"/>
                  </a:schemeClr>
                </a:solidFill>
              </a:defRPr>
            </a:lvl5pPr>
            <a:lvl6pPr marL="11704320" indent="0" algn="ctr">
              <a:buNone/>
              <a:defRPr>
                <a:solidFill>
                  <a:schemeClr val="tx1">
                    <a:tint val="75000"/>
                  </a:schemeClr>
                </a:solidFill>
              </a:defRPr>
            </a:lvl6pPr>
            <a:lvl7pPr marL="14045184" indent="0" algn="ctr">
              <a:buNone/>
              <a:defRPr>
                <a:solidFill>
                  <a:schemeClr val="tx1">
                    <a:tint val="75000"/>
                  </a:schemeClr>
                </a:solidFill>
              </a:defRPr>
            </a:lvl7pPr>
            <a:lvl8pPr marL="16386048" indent="0" algn="ctr">
              <a:buNone/>
              <a:defRPr>
                <a:solidFill>
                  <a:schemeClr val="tx1">
                    <a:tint val="75000"/>
                  </a:schemeClr>
                </a:solidFill>
              </a:defRPr>
            </a:lvl8pPr>
            <a:lvl9pPr marL="187269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38664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48152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5511919"/>
            <a:ext cx="64514733" cy="1174499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5511919"/>
            <a:ext cx="192708527" cy="1174499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6246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44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9743322"/>
            <a:ext cx="43525440" cy="6102222"/>
          </a:xfrm>
        </p:spPr>
        <p:txBody>
          <a:bodyPr anchor="t"/>
          <a:lstStyle>
            <a:lvl1pPr algn="l">
              <a:defRPr sz="20500" b="1" cap="all"/>
            </a:lvl1pPr>
          </a:lstStyle>
          <a:p>
            <a:r>
              <a:rPr lang="en-US"/>
              <a:t>Click to edit Master title style</a:t>
            </a:r>
          </a:p>
        </p:txBody>
      </p:sp>
      <p:sp>
        <p:nvSpPr>
          <p:cNvPr id="3" name="Text Placeholder 2"/>
          <p:cNvSpPr>
            <a:spLocks noGrp="1"/>
          </p:cNvSpPr>
          <p:nvPr>
            <p:ph type="body" idx="1"/>
          </p:nvPr>
        </p:nvSpPr>
        <p:spPr>
          <a:xfrm>
            <a:off x="4044953" y="13022345"/>
            <a:ext cx="43525440" cy="6720977"/>
          </a:xfrm>
        </p:spPr>
        <p:txBody>
          <a:bodyPr anchor="b"/>
          <a:lstStyle>
            <a:lvl1pPr marL="0" indent="0">
              <a:buNone/>
              <a:defRPr sz="10200">
                <a:solidFill>
                  <a:schemeClr val="tx1">
                    <a:tint val="75000"/>
                  </a:schemeClr>
                </a:solidFill>
              </a:defRPr>
            </a:lvl1pPr>
            <a:lvl2pPr marL="2340864" indent="0">
              <a:buNone/>
              <a:defRPr sz="9200">
                <a:solidFill>
                  <a:schemeClr val="tx1">
                    <a:tint val="75000"/>
                  </a:schemeClr>
                </a:solidFill>
              </a:defRPr>
            </a:lvl2pPr>
            <a:lvl3pPr marL="4681728" indent="0">
              <a:buNone/>
              <a:defRPr sz="8200">
                <a:solidFill>
                  <a:schemeClr val="tx1">
                    <a:tint val="75000"/>
                  </a:schemeClr>
                </a:solidFill>
              </a:defRPr>
            </a:lvl3pPr>
            <a:lvl4pPr marL="7022592" indent="0">
              <a:buNone/>
              <a:defRPr sz="7200">
                <a:solidFill>
                  <a:schemeClr val="tx1">
                    <a:tint val="75000"/>
                  </a:schemeClr>
                </a:solidFill>
              </a:defRPr>
            </a:lvl4pPr>
            <a:lvl5pPr marL="9363456" indent="0">
              <a:buNone/>
              <a:defRPr sz="7200">
                <a:solidFill>
                  <a:schemeClr val="tx1">
                    <a:tint val="75000"/>
                  </a:schemeClr>
                </a:solidFill>
              </a:defRPr>
            </a:lvl5pPr>
            <a:lvl6pPr marL="11704320" indent="0">
              <a:buNone/>
              <a:defRPr sz="7200">
                <a:solidFill>
                  <a:schemeClr val="tx1">
                    <a:tint val="75000"/>
                  </a:schemeClr>
                </a:solidFill>
              </a:defRPr>
            </a:lvl6pPr>
            <a:lvl7pPr marL="14045184" indent="0">
              <a:buNone/>
              <a:defRPr sz="7200">
                <a:solidFill>
                  <a:schemeClr val="tx1">
                    <a:tint val="75000"/>
                  </a:schemeClr>
                </a:solidFill>
              </a:defRPr>
            </a:lvl7pPr>
            <a:lvl8pPr marL="16386048" indent="0">
              <a:buNone/>
              <a:defRPr sz="7200">
                <a:solidFill>
                  <a:schemeClr val="tx1">
                    <a:tint val="75000"/>
                  </a:schemeClr>
                </a:solidFill>
              </a:defRPr>
            </a:lvl8pPr>
            <a:lvl9pPr marL="18726912"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8673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32118456"/>
            <a:ext cx="128611627"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32118456"/>
            <a:ext cx="128611633"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3334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30404"/>
            <a:ext cx="46085760" cy="51207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6877448"/>
            <a:ext cx="22625053"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4" name="Content Placeholder 3"/>
          <p:cNvSpPr>
            <a:spLocks noGrp="1"/>
          </p:cNvSpPr>
          <p:nvPr>
            <p:ph sz="half" idx="2"/>
          </p:nvPr>
        </p:nvSpPr>
        <p:spPr>
          <a:xfrm>
            <a:off x="2560320" y="9743641"/>
            <a:ext cx="22625053"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6877448"/>
            <a:ext cx="22633940"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6012143" y="9743641"/>
            <a:ext cx="22633940"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BEEB5E-FACB-4280-8722-AA5C3AB4157E}"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4707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BEEB5E-FACB-4280-8722-AA5C3AB4157E}"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2106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EEB5E-FACB-4280-8722-AA5C3AB4157E}"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22395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223289"/>
            <a:ext cx="16846553" cy="5206092"/>
          </a:xfrm>
        </p:spPr>
        <p:txBody>
          <a:bodyPr anchor="b"/>
          <a:lstStyle>
            <a:lvl1pPr algn="l">
              <a:defRPr sz="10200" b="1"/>
            </a:lvl1pPr>
          </a:lstStyle>
          <a:p>
            <a:r>
              <a:rPr lang="en-US"/>
              <a:t>Click to edit Master title style</a:t>
            </a:r>
          </a:p>
        </p:txBody>
      </p:sp>
      <p:sp>
        <p:nvSpPr>
          <p:cNvPr id="3" name="Content Placeholder 2"/>
          <p:cNvSpPr>
            <a:spLocks noGrp="1"/>
          </p:cNvSpPr>
          <p:nvPr>
            <p:ph idx="1"/>
          </p:nvPr>
        </p:nvSpPr>
        <p:spPr>
          <a:xfrm>
            <a:off x="20020280" y="1223292"/>
            <a:ext cx="28625800" cy="26222488"/>
          </a:xfrm>
        </p:spPr>
        <p:txBody>
          <a:bodyPr/>
          <a:lstStyle>
            <a:lvl1pPr>
              <a:defRPr sz="16400"/>
            </a:lvl1pPr>
            <a:lvl2pPr>
              <a:defRPr sz="14300"/>
            </a:lvl2pPr>
            <a:lvl3pPr>
              <a:defRPr sz="12300"/>
            </a:lvl3pPr>
            <a:lvl4pPr>
              <a:defRPr sz="10200"/>
            </a:lvl4pPr>
            <a:lvl5pPr>
              <a:defRPr sz="10200"/>
            </a:lvl5pPr>
            <a:lvl6pPr>
              <a:defRPr sz="10200"/>
            </a:lvl6pPr>
            <a:lvl7pPr>
              <a:defRPr sz="10200"/>
            </a:lvl7pPr>
            <a:lvl8pPr>
              <a:defRPr sz="10200"/>
            </a:lvl8pPr>
            <a:lvl9pPr>
              <a:defRPr sz="10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6429383"/>
            <a:ext cx="16846553" cy="21016397"/>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91826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1507132"/>
            <a:ext cx="30723840" cy="2539039"/>
          </a:xfrm>
        </p:spPr>
        <p:txBody>
          <a:bodyPr anchor="b"/>
          <a:lstStyle>
            <a:lvl1pPr algn="l">
              <a:defRPr sz="10200" b="1"/>
            </a:lvl1pPr>
          </a:lstStyle>
          <a:p>
            <a:r>
              <a:rPr lang="en-US"/>
              <a:t>Click to edit Master title style</a:t>
            </a:r>
          </a:p>
        </p:txBody>
      </p:sp>
      <p:sp>
        <p:nvSpPr>
          <p:cNvPr id="3" name="Picture Placeholder 2"/>
          <p:cNvSpPr>
            <a:spLocks noGrp="1"/>
          </p:cNvSpPr>
          <p:nvPr>
            <p:ph type="pic" idx="1"/>
          </p:nvPr>
        </p:nvSpPr>
        <p:spPr>
          <a:xfrm>
            <a:off x="10036813" y="2745289"/>
            <a:ext cx="30723840" cy="18434685"/>
          </a:xfrm>
        </p:spPr>
        <p:txBody>
          <a:bodyPr/>
          <a:lstStyle>
            <a:lvl1pPr marL="0" indent="0">
              <a:buNone/>
              <a:defRPr sz="16400"/>
            </a:lvl1pPr>
            <a:lvl2pPr marL="2340864" indent="0">
              <a:buNone/>
              <a:defRPr sz="14300"/>
            </a:lvl2pPr>
            <a:lvl3pPr marL="4681728" indent="0">
              <a:buNone/>
              <a:defRPr sz="12300"/>
            </a:lvl3pPr>
            <a:lvl4pPr marL="7022592" indent="0">
              <a:buNone/>
              <a:defRPr sz="10200"/>
            </a:lvl4pPr>
            <a:lvl5pPr marL="9363456" indent="0">
              <a:buNone/>
              <a:defRPr sz="10200"/>
            </a:lvl5pPr>
            <a:lvl6pPr marL="11704320" indent="0">
              <a:buNone/>
              <a:defRPr sz="10200"/>
            </a:lvl6pPr>
            <a:lvl7pPr marL="14045184" indent="0">
              <a:buNone/>
              <a:defRPr sz="10200"/>
            </a:lvl7pPr>
            <a:lvl8pPr marL="16386048" indent="0">
              <a:buNone/>
              <a:defRPr sz="10200"/>
            </a:lvl8pPr>
            <a:lvl9pPr marL="18726912" indent="0">
              <a:buNone/>
              <a:defRPr sz="10200"/>
            </a:lvl9pPr>
          </a:lstStyle>
          <a:p>
            <a:endParaRPr lang="en-US"/>
          </a:p>
        </p:txBody>
      </p:sp>
      <p:sp>
        <p:nvSpPr>
          <p:cNvPr id="4" name="Text Placeholder 3"/>
          <p:cNvSpPr>
            <a:spLocks noGrp="1"/>
          </p:cNvSpPr>
          <p:nvPr>
            <p:ph type="body" sz="half" idx="2"/>
          </p:nvPr>
        </p:nvSpPr>
        <p:spPr>
          <a:xfrm>
            <a:off x="10036813" y="24046171"/>
            <a:ext cx="30723840" cy="3605856"/>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63049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230404"/>
            <a:ext cx="46085760" cy="5120746"/>
          </a:xfrm>
          <a:prstGeom prst="rect">
            <a:avLst/>
          </a:prstGeom>
        </p:spPr>
        <p:txBody>
          <a:bodyPr vert="horz" lIns="468173" tIns="234086" rIns="468173" bIns="234086" rtlCol="0" anchor="ctr">
            <a:normAutofit/>
          </a:bodyPr>
          <a:lstStyle/>
          <a:p>
            <a:r>
              <a:rPr lang="en-US"/>
              <a:t>Click to edit Master title style</a:t>
            </a:r>
          </a:p>
        </p:txBody>
      </p:sp>
      <p:sp>
        <p:nvSpPr>
          <p:cNvPr id="3" name="Text Placeholder 2"/>
          <p:cNvSpPr>
            <a:spLocks noGrp="1"/>
          </p:cNvSpPr>
          <p:nvPr>
            <p:ph type="body" idx="1"/>
          </p:nvPr>
        </p:nvSpPr>
        <p:spPr>
          <a:xfrm>
            <a:off x="2560320" y="7169047"/>
            <a:ext cx="46085760" cy="20276733"/>
          </a:xfrm>
          <a:prstGeom prst="rect">
            <a:avLst/>
          </a:prstGeom>
        </p:spPr>
        <p:txBody>
          <a:bodyPr vert="horz" lIns="468173" tIns="234086" rIns="468173" bIns="2340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28477039"/>
            <a:ext cx="11948160" cy="1635794"/>
          </a:xfrm>
          <a:prstGeom prst="rect">
            <a:avLst/>
          </a:prstGeom>
        </p:spPr>
        <p:txBody>
          <a:bodyPr vert="horz" lIns="468173" tIns="234086" rIns="468173" bIns="234086" rtlCol="0" anchor="ctr"/>
          <a:lstStyle>
            <a:lvl1pPr algn="l">
              <a:defRPr sz="6100">
                <a:solidFill>
                  <a:schemeClr val="tx1">
                    <a:tint val="75000"/>
                  </a:schemeClr>
                </a:solidFill>
              </a:defRPr>
            </a:lvl1pPr>
          </a:lstStyle>
          <a:p>
            <a:fld id="{6BBEEB5E-FACB-4280-8722-AA5C3AB4157E}" type="datetimeFigureOut">
              <a:rPr lang="en-US" smtClean="0"/>
              <a:t>1/8/2018</a:t>
            </a:fld>
            <a:endParaRPr lang="en-US"/>
          </a:p>
        </p:txBody>
      </p:sp>
      <p:sp>
        <p:nvSpPr>
          <p:cNvPr id="5" name="Footer Placeholder 4"/>
          <p:cNvSpPr>
            <a:spLocks noGrp="1"/>
          </p:cNvSpPr>
          <p:nvPr>
            <p:ph type="ftr" sz="quarter" idx="3"/>
          </p:nvPr>
        </p:nvSpPr>
        <p:spPr>
          <a:xfrm>
            <a:off x="17495520" y="28477039"/>
            <a:ext cx="16215360" cy="1635794"/>
          </a:xfrm>
          <a:prstGeom prst="rect">
            <a:avLst/>
          </a:prstGeom>
        </p:spPr>
        <p:txBody>
          <a:bodyPr vert="horz" lIns="468173" tIns="234086" rIns="468173" bIns="234086" rtlCol="0" anchor="ctr"/>
          <a:lstStyle>
            <a:lvl1pPr algn="ctr">
              <a:defRPr sz="6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8477039"/>
            <a:ext cx="11948160" cy="1635794"/>
          </a:xfrm>
          <a:prstGeom prst="rect">
            <a:avLst/>
          </a:prstGeom>
        </p:spPr>
        <p:txBody>
          <a:bodyPr vert="horz" lIns="468173" tIns="234086" rIns="468173" bIns="234086" rtlCol="0" anchor="ctr"/>
          <a:lstStyle>
            <a:lvl1pPr algn="r">
              <a:defRPr sz="6100">
                <a:solidFill>
                  <a:schemeClr val="tx1">
                    <a:tint val="75000"/>
                  </a:schemeClr>
                </a:solidFill>
              </a:defRPr>
            </a:lvl1pPr>
          </a:lstStyle>
          <a:p>
            <a:fld id="{89AA1FD6-FC52-4ED5-A8CB-0DF551B71C7B}" type="slidenum">
              <a:rPr lang="en-US" smtClean="0"/>
              <a:t>‹#›</a:t>
            </a:fld>
            <a:endParaRPr lang="en-US"/>
          </a:p>
        </p:txBody>
      </p:sp>
    </p:spTree>
    <p:extLst>
      <p:ext uri="{BB962C8B-B14F-4D97-AF65-F5344CB8AC3E}">
        <p14:creationId xmlns:p14="http://schemas.microsoft.com/office/powerpoint/2010/main" val="51798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81728" rtl="0" eaLnBrk="1" latinLnBrk="0" hangingPunct="1">
        <a:spcBef>
          <a:spcPct val="0"/>
        </a:spcBef>
        <a:buNone/>
        <a:defRPr sz="22500" kern="1200">
          <a:solidFill>
            <a:schemeClr val="tx1"/>
          </a:solidFill>
          <a:latin typeface="+mj-lt"/>
          <a:ea typeface="+mj-ea"/>
          <a:cs typeface="+mj-cs"/>
        </a:defRPr>
      </a:lvl1pPr>
    </p:titleStyle>
    <p:bodyStyle>
      <a:lvl1pPr marL="1755648" indent="-1755648" algn="l" defTabSz="4681728" rtl="0" eaLnBrk="1" latinLnBrk="0" hangingPunct="1">
        <a:spcBef>
          <a:spcPct val="20000"/>
        </a:spcBef>
        <a:buFont typeface="Arial" pitchFamily="34" charset="0"/>
        <a:buChar char="•"/>
        <a:defRPr sz="16400" kern="1200">
          <a:solidFill>
            <a:schemeClr val="tx1"/>
          </a:solidFill>
          <a:latin typeface="+mn-lt"/>
          <a:ea typeface="+mn-ea"/>
          <a:cs typeface="+mn-cs"/>
        </a:defRPr>
      </a:lvl1pPr>
      <a:lvl2pPr marL="3803904" indent="-1463040" algn="l" defTabSz="4681728" rtl="0" eaLnBrk="1" latinLnBrk="0" hangingPunct="1">
        <a:spcBef>
          <a:spcPct val="20000"/>
        </a:spcBef>
        <a:buFont typeface="Arial" pitchFamily="34" charset="0"/>
        <a:buChar char="–"/>
        <a:defRPr sz="14300" kern="1200">
          <a:solidFill>
            <a:schemeClr val="tx1"/>
          </a:solidFill>
          <a:latin typeface="+mn-lt"/>
          <a:ea typeface="+mn-ea"/>
          <a:cs typeface="+mn-cs"/>
        </a:defRPr>
      </a:lvl2pPr>
      <a:lvl3pPr marL="5852160" indent="-1170432" algn="l" defTabSz="4681728"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19302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4pPr>
      <a:lvl5pPr marL="10533888"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5pPr>
      <a:lvl6pPr marL="12874752"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215616"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556480"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89734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3"/>
          <p:cNvSpPr/>
          <p:nvPr/>
        </p:nvSpPr>
        <p:spPr>
          <a:xfrm>
            <a:off x="0" y="0"/>
            <a:ext cx="51201179" cy="3779837"/>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15344" y="390492"/>
            <a:ext cx="183572" cy="29752515"/>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3"/>
          <p:cNvSpPr/>
          <p:nvPr/>
        </p:nvSpPr>
        <p:spPr>
          <a:xfrm>
            <a:off x="2611" y="0"/>
            <a:ext cx="51201179" cy="3407767"/>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620000" y="-30163"/>
            <a:ext cx="38407211" cy="2554545"/>
          </a:xfrm>
          <a:prstGeom prst="rect">
            <a:avLst/>
          </a:prstGeom>
          <a:noFill/>
        </p:spPr>
        <p:txBody>
          <a:bodyPr wrap="square" rtlCol="0">
            <a:spAutoFit/>
          </a:bodyPr>
          <a:lstStyle/>
          <a:p>
            <a:pPr algn="ctr"/>
            <a:r>
              <a:rPr lang="en-US" sz="8000" b="1">
                <a:cs typeface="Arial" pitchFamily="34" charset="0"/>
              </a:rPr>
              <a:t>Your poster title goes here - templates provided courtesy of Graphicsland</a:t>
            </a:r>
          </a:p>
          <a:p>
            <a:pPr algn="ctr"/>
            <a:r>
              <a:rPr lang="en-US" sz="8000" b="1">
                <a:cs typeface="Arial" pitchFamily="34" charset="0"/>
              </a:rPr>
              <a:t>and Makesigns.com, Enjoy!</a:t>
            </a:r>
            <a:endParaRPr lang="en-US" sz="8000" b="1" dirty="0">
              <a:cs typeface="Arial" pitchFamily="34" charset="0"/>
            </a:endParaRPr>
          </a:p>
        </p:txBody>
      </p:sp>
      <p:sp>
        <p:nvSpPr>
          <p:cNvPr id="26" name="TextBox 25"/>
          <p:cNvSpPr txBox="1"/>
          <p:nvPr/>
        </p:nvSpPr>
        <p:spPr>
          <a:xfrm>
            <a:off x="7620000" y="2484437"/>
            <a:ext cx="38407211" cy="923330"/>
          </a:xfrm>
          <a:prstGeom prst="rect">
            <a:avLst/>
          </a:prstGeom>
          <a:noFill/>
        </p:spPr>
        <p:txBody>
          <a:bodyPr wrap="square" rtlCol="0">
            <a:spAutoFit/>
          </a:bodyPr>
          <a:lstStyle/>
          <a:p>
            <a:pPr algn="ctr"/>
            <a:r>
              <a:rPr lang="en-US" sz="5400" b="1">
                <a:cs typeface="Arial" pitchFamily="34" charset="0"/>
              </a:rPr>
              <a:t>Authors Information Goes Here</a:t>
            </a:r>
            <a:endParaRPr lang="en-US" sz="5400" b="1" dirty="0">
              <a:cs typeface="Arial" pitchFamily="34" charset="0"/>
            </a:endParaRPr>
          </a:p>
        </p:txBody>
      </p:sp>
      <p:sp>
        <p:nvSpPr>
          <p:cNvPr id="28" name="Rectangle 27"/>
          <p:cNvSpPr/>
          <p:nvPr/>
        </p:nvSpPr>
        <p:spPr>
          <a:xfrm>
            <a:off x="38862000" y="16657637"/>
            <a:ext cx="11201400" cy="10363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3563933" y="5749031"/>
            <a:ext cx="11201400" cy="5803205"/>
          </a:xfrm>
          <a:prstGeom prst="rect">
            <a:avLst/>
          </a:prstGeom>
          <a:gradFill flip="none" rotWithShape="1">
            <a:gsLst>
              <a:gs pos="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8" name="Table 37"/>
          <p:cNvGraphicFramePr>
            <a:graphicFrameLocks noGrp="1"/>
          </p:cNvGraphicFramePr>
          <p:nvPr>
            <p:extLst>
              <p:ext uri="{D42A27DB-BD31-4B8C-83A1-F6EECF244321}">
                <p14:modId xmlns:p14="http://schemas.microsoft.com/office/powerpoint/2010/main" val="372483679"/>
              </p:ext>
            </p:extLst>
          </p:nvPr>
        </p:nvGraphicFramePr>
        <p:xfrm>
          <a:off x="13563933" y="17232870"/>
          <a:ext cx="10820066" cy="4959220"/>
        </p:xfrm>
        <a:graphic>
          <a:graphicData uri="http://schemas.openxmlformats.org/drawingml/2006/table">
            <a:tbl>
              <a:tblPr firstRow="1" bandRow="1">
                <a:tableStyleId>{5FD0F851-EC5A-4D38-B0AD-8093EC10F338}</a:tableStyleId>
              </a:tblPr>
              <a:tblGrid>
                <a:gridCol w="3076294">
                  <a:extLst>
                    <a:ext uri="{9D8B030D-6E8A-4147-A177-3AD203B41FA5}">
                      <a16:colId xmlns:a16="http://schemas.microsoft.com/office/drawing/2014/main" val="20000"/>
                    </a:ext>
                  </a:extLst>
                </a:gridCol>
                <a:gridCol w="1774734">
                  <a:extLst>
                    <a:ext uri="{9D8B030D-6E8A-4147-A177-3AD203B41FA5}">
                      <a16:colId xmlns:a16="http://schemas.microsoft.com/office/drawing/2014/main" val="20001"/>
                    </a:ext>
                  </a:extLst>
                </a:gridCol>
                <a:gridCol w="2763444">
                  <a:extLst>
                    <a:ext uri="{9D8B030D-6E8A-4147-A177-3AD203B41FA5}">
                      <a16:colId xmlns:a16="http://schemas.microsoft.com/office/drawing/2014/main" val="20002"/>
                    </a:ext>
                  </a:extLst>
                </a:gridCol>
                <a:gridCol w="3205594">
                  <a:extLst>
                    <a:ext uri="{9D8B030D-6E8A-4147-A177-3AD203B41FA5}">
                      <a16:colId xmlns:a16="http://schemas.microsoft.com/office/drawing/2014/main" val="20003"/>
                    </a:ext>
                  </a:extLst>
                </a:gridCol>
              </a:tblGrid>
              <a:tr h="545386">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val="10000"/>
                  </a:ext>
                </a:extLst>
              </a:tr>
              <a:tr h="545386">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1"/>
                  </a:ext>
                </a:extLst>
              </a:tr>
              <a:tr h="55717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2"/>
                  </a:ext>
                </a:extLst>
              </a:tr>
              <a:tr h="584342">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val="10003"/>
                  </a:ext>
                </a:extLst>
              </a:tr>
              <a:tr h="545386">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val="10004"/>
                  </a:ext>
                </a:extLst>
              </a:tr>
              <a:tr h="545386">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val="10005"/>
                  </a:ext>
                </a:extLst>
              </a:tr>
              <a:tr h="545386">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val="10006"/>
                  </a:ext>
                </a:extLst>
              </a:tr>
              <a:tr h="545386">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val="10007"/>
                  </a:ext>
                </a:extLst>
              </a:tr>
              <a:tr h="545386">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val="10008"/>
                  </a:ext>
                </a:extLst>
              </a:tr>
            </a:tbl>
          </a:graphicData>
        </a:graphic>
      </p:graphicFrame>
      <p:graphicFrame>
        <p:nvGraphicFramePr>
          <p:cNvPr id="39" name="Chart 38"/>
          <p:cNvGraphicFramePr/>
          <p:nvPr>
            <p:extLst>
              <p:ext uri="{D42A27DB-BD31-4B8C-83A1-F6EECF244321}">
                <p14:modId xmlns:p14="http://schemas.microsoft.com/office/powerpoint/2010/main" val="2124642329"/>
              </p:ext>
            </p:extLst>
          </p:nvPr>
        </p:nvGraphicFramePr>
        <p:xfrm>
          <a:off x="26268208" y="10464880"/>
          <a:ext cx="11146658" cy="350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0" name="Chart 39"/>
          <p:cNvGraphicFramePr/>
          <p:nvPr>
            <p:extLst>
              <p:ext uri="{D42A27DB-BD31-4B8C-83A1-F6EECF244321}">
                <p14:modId xmlns:p14="http://schemas.microsoft.com/office/powerpoint/2010/main" val="4126450719"/>
              </p:ext>
            </p:extLst>
          </p:nvPr>
        </p:nvGraphicFramePr>
        <p:xfrm>
          <a:off x="26455215" y="16025832"/>
          <a:ext cx="10959651" cy="4600858"/>
        </p:xfrm>
        <a:graphic>
          <a:graphicData uri="http://schemas.openxmlformats.org/drawingml/2006/chart">
            <c:chart xmlns:c="http://schemas.openxmlformats.org/drawingml/2006/chart" xmlns:r="http://schemas.openxmlformats.org/officeDocument/2006/relationships" r:id="rId5"/>
          </a:graphicData>
        </a:graphic>
      </p:graphicFrame>
      <p:sp>
        <p:nvSpPr>
          <p:cNvPr id="41" name="TextBox 40"/>
          <p:cNvSpPr txBox="1"/>
          <p:nvPr/>
        </p:nvSpPr>
        <p:spPr>
          <a:xfrm>
            <a:off x="990600" y="5356788"/>
            <a:ext cx="11125200" cy="1061829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2" name="TextBox 41"/>
          <p:cNvSpPr txBox="1"/>
          <p:nvPr/>
        </p:nvSpPr>
        <p:spPr>
          <a:xfrm>
            <a:off x="990600" y="18577341"/>
            <a:ext cx="11125200" cy="6186309"/>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a:t>
            </a:r>
            <a:r>
              <a:rPr lang="en-US" sz="3600">
                <a:cs typeface="Arial" pitchFamily="34" charset="0"/>
              </a:rPr>
              <a:t>. </a:t>
            </a:r>
            <a:endParaRPr lang="en-US" sz="3600" dirty="0">
              <a:cs typeface="Arial" pitchFamily="34" charset="0"/>
            </a:endParaRPr>
          </a:p>
        </p:txBody>
      </p:sp>
      <p:sp>
        <p:nvSpPr>
          <p:cNvPr id="43" name="TextBox 42"/>
          <p:cNvSpPr txBox="1"/>
          <p:nvPr/>
        </p:nvSpPr>
        <p:spPr>
          <a:xfrm>
            <a:off x="13563933" y="5749032"/>
            <a:ext cx="11201400" cy="10064294"/>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a:p>
            <a:pPr marL="342900" indent="-342900">
              <a:buFont typeface="Arial" pitchFamily="34" charset="0"/>
              <a:buChar char="•"/>
            </a:pPr>
            <a:r>
              <a:rPr lang="en-US" sz="3600" dirty="0">
                <a:cs typeface="Arial" pitchFamily="34" charset="0"/>
              </a:rPr>
              <a:t>List your information on these</a:t>
            </a:r>
          </a:p>
          <a:p>
            <a:r>
              <a:rPr lang="en-US" sz="3600" dirty="0">
                <a:cs typeface="Arial" pitchFamily="34" charset="0"/>
              </a:rPr>
              <a:t>     lines. </a:t>
            </a:r>
          </a:p>
          <a:p>
            <a:pPr marL="342900" indent="-342900">
              <a:buFont typeface="Arial" pitchFamily="34" charset="0"/>
              <a:buChar char="•"/>
            </a:pPr>
            <a:r>
              <a:rPr lang="en-US" sz="3600" dirty="0">
                <a:cs typeface="Arial" pitchFamily="34" charset="0"/>
              </a:rPr>
              <a:t>Your text would go here. List your </a:t>
            </a:r>
          </a:p>
          <a:p>
            <a:r>
              <a:rPr lang="en-US" sz="3600" dirty="0">
                <a:cs typeface="Arial" pitchFamily="34" charset="0"/>
              </a:rPr>
              <a:t>     Your text would go here. List your </a:t>
            </a:r>
          </a:p>
          <a:p>
            <a:r>
              <a:rPr lang="en-US" sz="3600" dirty="0">
                <a:cs typeface="Arial" pitchFamily="34" charset="0"/>
              </a:rPr>
              <a:t>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a:t>
            </a:r>
          </a:p>
        </p:txBody>
      </p:sp>
      <p:sp>
        <p:nvSpPr>
          <p:cNvPr id="44" name="TextBox 43"/>
          <p:cNvSpPr txBox="1"/>
          <p:nvPr/>
        </p:nvSpPr>
        <p:spPr>
          <a:xfrm>
            <a:off x="13563933" y="22684934"/>
            <a:ext cx="11201400" cy="2862322"/>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p:txBody>
      </p:sp>
      <p:sp>
        <p:nvSpPr>
          <p:cNvPr id="45" name="TextBox 44"/>
          <p:cNvSpPr txBox="1"/>
          <p:nvPr/>
        </p:nvSpPr>
        <p:spPr>
          <a:xfrm>
            <a:off x="26268208" y="5322668"/>
            <a:ext cx="11146658" cy="563231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p:txBody>
      </p:sp>
      <p:sp>
        <p:nvSpPr>
          <p:cNvPr id="46" name="TextBox 45"/>
          <p:cNvSpPr txBox="1"/>
          <p:nvPr/>
        </p:nvSpPr>
        <p:spPr>
          <a:xfrm>
            <a:off x="26288990" y="13970080"/>
            <a:ext cx="11125876" cy="175432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p:txBody>
      </p:sp>
      <p:sp>
        <p:nvSpPr>
          <p:cNvPr id="47" name="TextBox 46"/>
          <p:cNvSpPr txBox="1"/>
          <p:nvPr/>
        </p:nvSpPr>
        <p:spPr>
          <a:xfrm>
            <a:off x="26793767" y="21635795"/>
            <a:ext cx="9706033" cy="6986528"/>
          </a:xfrm>
          <a:prstGeom prst="rect">
            <a:avLst/>
          </a:prstGeom>
          <a:noFill/>
        </p:spPr>
        <p:txBody>
          <a:bodyPr wrap="square" rtlCol="0">
            <a:spAutoFit/>
          </a:bodyPr>
          <a:lstStyle/>
          <a:p>
            <a:pPr algn="ctr"/>
            <a:r>
              <a:rPr lang="en-US" sz="3200" dirty="0"/>
              <a:t>KMnO4 + </a:t>
            </a:r>
            <a:r>
              <a:rPr lang="en-US" sz="3200" dirty="0" err="1"/>
              <a:t>HCl</a:t>
            </a:r>
            <a:r>
              <a:rPr lang="en-US" sz="3200" dirty="0"/>
              <a:t> = </a:t>
            </a:r>
            <a:r>
              <a:rPr lang="en-US" sz="3200" dirty="0" err="1"/>
              <a:t>KCl</a:t>
            </a:r>
            <a:r>
              <a:rPr lang="en-US" sz="3200" dirty="0"/>
              <a:t> + MnCl2 + H2O + Cl2</a:t>
            </a:r>
          </a:p>
          <a:p>
            <a:pPr algn="ctr"/>
            <a:r>
              <a:rPr lang="en-US" sz="3200" dirty="0"/>
              <a:t>K4Fe(CN)6 + H2SO4 + H2O = K2SO4 + FeSO4 + (NH4)2SO4 + CO</a:t>
            </a:r>
          </a:p>
          <a:p>
            <a:pPr algn="ctr"/>
            <a:endParaRPr lang="en-US" sz="3200" dirty="0"/>
          </a:p>
          <a:p>
            <a:pPr algn="ctr"/>
            <a:r>
              <a:rPr lang="en-US" sz="3200" dirty="0">
                <a:cs typeface="Arial" pitchFamily="34" charset="0"/>
              </a:rPr>
              <a:t>Your text would go here. List your information on these lines. Your text would go here.</a:t>
            </a:r>
            <a:endParaRPr lang="en-US" sz="3200" dirty="0"/>
          </a:p>
          <a:p>
            <a:pPr algn="ctr"/>
            <a:r>
              <a:rPr lang="en-US" sz="3200" dirty="0"/>
              <a:t>K4Fe(CN)6 + KMnO4 + H2SO4 = </a:t>
            </a:r>
          </a:p>
          <a:p>
            <a:pPr algn="ctr"/>
            <a:r>
              <a:rPr lang="en-US" sz="3200" dirty="0"/>
              <a:t>KHSO4 + Fe2(SO4)3 + MnSO4 + HNO3 + CO2 + H2O</a:t>
            </a:r>
          </a:p>
          <a:p>
            <a:pPr algn="ctr"/>
            <a:endParaRPr lang="en-US" sz="3200" dirty="0"/>
          </a:p>
          <a:p>
            <a:pPr algn="ctr"/>
            <a:r>
              <a:rPr lang="en-US" sz="3200" dirty="0">
                <a:cs typeface="Arial" pitchFamily="34" charset="0"/>
              </a:rPr>
              <a:t>Your text would go here. List your information on these lines.</a:t>
            </a:r>
            <a:endParaRPr lang="en-US" sz="3200" dirty="0"/>
          </a:p>
          <a:p>
            <a:pPr algn="ctr"/>
            <a:r>
              <a:rPr lang="en-US" sz="3200" dirty="0"/>
              <a:t>PhCH3 + KMnO4 + H2SO4 = </a:t>
            </a:r>
            <a:r>
              <a:rPr lang="en-US" sz="3200" dirty="0" err="1"/>
              <a:t>PhCOOH</a:t>
            </a:r>
            <a:r>
              <a:rPr lang="en-US" sz="3200" dirty="0"/>
              <a:t> + K2SO4 + MnSO4 + H2O</a:t>
            </a:r>
          </a:p>
          <a:p>
            <a:pPr algn="ctr"/>
            <a:r>
              <a:rPr lang="en-US" sz="3200" dirty="0"/>
              <a:t>CuSO4*5H2O = CuSO4 + H2O</a:t>
            </a:r>
          </a:p>
        </p:txBody>
      </p:sp>
      <p:sp>
        <p:nvSpPr>
          <p:cNvPr id="48" name="TextBox 47"/>
          <p:cNvSpPr txBox="1"/>
          <p:nvPr/>
        </p:nvSpPr>
        <p:spPr>
          <a:xfrm>
            <a:off x="38863000" y="5429746"/>
            <a:ext cx="11201400" cy="1061829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4" name="TextBox 83"/>
          <p:cNvSpPr txBox="1"/>
          <p:nvPr/>
        </p:nvSpPr>
        <p:spPr>
          <a:xfrm>
            <a:off x="38863000" y="17063491"/>
            <a:ext cx="11201400" cy="3416320"/>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r>
              <a:rPr lang="en-US" sz="3600">
                <a:cs typeface="Arial" pitchFamily="34" charset="0"/>
              </a:rPr>
              <a:t>. </a:t>
            </a:r>
            <a:endParaRPr lang="en-US" sz="3600" dirty="0">
              <a:cs typeface="Arial" pitchFamily="34" charset="0"/>
            </a:endParaRPr>
          </a:p>
        </p:txBody>
      </p:sp>
      <p:sp>
        <p:nvSpPr>
          <p:cNvPr id="85" name="TextBox 84"/>
          <p:cNvSpPr txBox="1"/>
          <p:nvPr/>
        </p:nvSpPr>
        <p:spPr>
          <a:xfrm>
            <a:off x="38863000" y="21259476"/>
            <a:ext cx="11201400" cy="175432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a:t>
            </a:r>
            <a:r>
              <a:rPr lang="en-US" sz="3600">
                <a:cs typeface="Arial" pitchFamily="34" charset="0"/>
              </a:rPr>
              <a:t>. </a:t>
            </a:r>
            <a:endParaRPr lang="en-US" sz="3600" dirty="0">
              <a:cs typeface="Arial" pitchFamily="34" charset="0"/>
            </a:endParaRPr>
          </a:p>
        </p:txBody>
      </p:sp>
      <p:sp>
        <p:nvSpPr>
          <p:cNvPr id="86" name="TextBox 85"/>
          <p:cNvSpPr txBox="1"/>
          <p:nvPr/>
        </p:nvSpPr>
        <p:spPr>
          <a:xfrm>
            <a:off x="38863000" y="24459284"/>
            <a:ext cx="11201400" cy="1754326"/>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a:t>
            </a:r>
            <a:r>
              <a:rPr lang="en-US" sz="3600">
                <a:cs typeface="Arial" pitchFamily="34" charset="0"/>
              </a:rPr>
              <a:t>. </a:t>
            </a:r>
            <a:endParaRPr lang="en-US" sz="3600" dirty="0">
              <a:cs typeface="Arial" pitchFamily="34" charset="0"/>
            </a:endParaRPr>
          </a:p>
        </p:txBody>
      </p:sp>
      <p:sp>
        <p:nvSpPr>
          <p:cNvPr id="88" name="Rectangle 87"/>
          <p:cNvSpPr/>
          <p:nvPr/>
        </p:nvSpPr>
        <p:spPr>
          <a:xfrm>
            <a:off x="50687865" y="3779837"/>
            <a:ext cx="183572" cy="26580461"/>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990600" y="4594788"/>
            <a:ext cx="11125199" cy="646331"/>
          </a:xfrm>
          <a:prstGeom prst="rect">
            <a:avLst/>
          </a:prstGeom>
          <a:solidFill>
            <a:srgbClr val="002961"/>
          </a:solidFill>
        </p:spPr>
        <p:txBody>
          <a:bodyPr wrap="square" rtlCol="0">
            <a:spAutoFit/>
          </a:bodyPr>
          <a:lstStyle/>
          <a:p>
            <a:r>
              <a:rPr lang="en-US" sz="3600" b="1" i="1">
                <a:solidFill>
                  <a:schemeClr val="bg1"/>
                </a:solidFill>
                <a:cs typeface="Arial" pitchFamily="34" charset="0"/>
              </a:rPr>
              <a:t>Abstract</a:t>
            </a:r>
            <a:endParaRPr lang="en-US" sz="3600" b="1" i="1" dirty="0">
              <a:solidFill>
                <a:schemeClr val="bg1"/>
              </a:solidFill>
              <a:cs typeface="Arial" pitchFamily="34" charset="0"/>
            </a:endParaRPr>
          </a:p>
        </p:txBody>
      </p:sp>
      <p:sp>
        <p:nvSpPr>
          <p:cNvPr id="90" name="TextBox 89"/>
          <p:cNvSpPr txBox="1"/>
          <p:nvPr/>
        </p:nvSpPr>
        <p:spPr>
          <a:xfrm>
            <a:off x="990600" y="17931010"/>
            <a:ext cx="11125199" cy="646331"/>
          </a:xfrm>
          <a:prstGeom prst="rect">
            <a:avLst/>
          </a:prstGeom>
          <a:solidFill>
            <a:srgbClr val="002961"/>
          </a:solidFill>
        </p:spPr>
        <p:txBody>
          <a:bodyPr wrap="square" rtlCol="0">
            <a:spAutoFit/>
          </a:bodyPr>
          <a:lstStyle/>
          <a:p>
            <a:r>
              <a:rPr lang="en-US" sz="3600" b="1" i="1">
                <a:solidFill>
                  <a:schemeClr val="bg1"/>
                </a:solidFill>
                <a:cs typeface="Arial" pitchFamily="34" charset="0"/>
              </a:rPr>
              <a:t>Introduction</a:t>
            </a:r>
            <a:endParaRPr lang="en-US" sz="3600" b="1" i="1" dirty="0">
              <a:solidFill>
                <a:schemeClr val="bg1"/>
              </a:solidFill>
              <a:cs typeface="Arial" pitchFamily="34" charset="0"/>
            </a:endParaRPr>
          </a:p>
        </p:txBody>
      </p:sp>
      <p:sp>
        <p:nvSpPr>
          <p:cNvPr id="91" name="TextBox 90"/>
          <p:cNvSpPr txBox="1"/>
          <p:nvPr/>
        </p:nvSpPr>
        <p:spPr>
          <a:xfrm>
            <a:off x="13563933" y="4594788"/>
            <a:ext cx="11125199" cy="646331"/>
          </a:xfrm>
          <a:prstGeom prst="rect">
            <a:avLst/>
          </a:prstGeom>
          <a:solidFill>
            <a:srgbClr val="002961"/>
          </a:solidFill>
        </p:spPr>
        <p:txBody>
          <a:bodyPr wrap="square" rtlCol="0">
            <a:spAutoFit/>
          </a:bodyPr>
          <a:lstStyle/>
          <a:p>
            <a:r>
              <a:rPr lang="en-US" sz="3600" b="1" i="1">
                <a:solidFill>
                  <a:schemeClr val="bg1"/>
                </a:solidFill>
                <a:cs typeface="Arial" pitchFamily="34" charset="0"/>
              </a:rPr>
              <a:t>Materials &amp; Methods</a:t>
            </a:r>
            <a:endParaRPr lang="en-US" sz="3600" b="1" i="1" dirty="0">
              <a:solidFill>
                <a:schemeClr val="bg1"/>
              </a:solidFill>
              <a:cs typeface="Arial" pitchFamily="34" charset="0"/>
            </a:endParaRPr>
          </a:p>
        </p:txBody>
      </p:sp>
      <p:sp>
        <p:nvSpPr>
          <p:cNvPr id="92" name="TextBox 91"/>
          <p:cNvSpPr txBox="1"/>
          <p:nvPr/>
        </p:nvSpPr>
        <p:spPr>
          <a:xfrm>
            <a:off x="26289667" y="4594788"/>
            <a:ext cx="11125199" cy="646331"/>
          </a:xfrm>
          <a:prstGeom prst="rect">
            <a:avLst/>
          </a:prstGeom>
          <a:solidFill>
            <a:srgbClr val="002961"/>
          </a:solidFill>
        </p:spPr>
        <p:txBody>
          <a:bodyPr wrap="square" rtlCol="0">
            <a:spAutoFit/>
          </a:bodyPr>
          <a:lstStyle/>
          <a:p>
            <a:r>
              <a:rPr lang="en-US" sz="3600" b="1" i="1">
                <a:solidFill>
                  <a:schemeClr val="bg1"/>
                </a:solidFill>
                <a:cs typeface="Arial" pitchFamily="34" charset="0"/>
              </a:rPr>
              <a:t>Results</a:t>
            </a:r>
            <a:endParaRPr lang="en-US" sz="3600" b="1" i="1" dirty="0">
              <a:solidFill>
                <a:schemeClr val="bg1"/>
              </a:solidFill>
              <a:cs typeface="Arial" pitchFamily="34" charset="0"/>
            </a:endParaRPr>
          </a:p>
        </p:txBody>
      </p:sp>
      <p:sp>
        <p:nvSpPr>
          <p:cNvPr id="93" name="TextBox 92"/>
          <p:cNvSpPr txBox="1"/>
          <p:nvPr/>
        </p:nvSpPr>
        <p:spPr>
          <a:xfrm>
            <a:off x="38862000" y="4594788"/>
            <a:ext cx="11125199" cy="646331"/>
          </a:xfrm>
          <a:prstGeom prst="rect">
            <a:avLst/>
          </a:prstGeom>
          <a:solidFill>
            <a:srgbClr val="002961"/>
          </a:solidFill>
        </p:spPr>
        <p:txBody>
          <a:bodyPr wrap="square" rtlCol="0">
            <a:spAutoFit/>
          </a:bodyPr>
          <a:lstStyle/>
          <a:p>
            <a:r>
              <a:rPr lang="en-US" sz="3600" b="1" i="1">
                <a:solidFill>
                  <a:schemeClr val="bg1"/>
                </a:solidFill>
                <a:cs typeface="Arial" pitchFamily="34" charset="0"/>
              </a:rPr>
              <a:t>Conclusion</a:t>
            </a:r>
            <a:endParaRPr lang="en-US" sz="3600" b="1" i="1" dirty="0">
              <a:solidFill>
                <a:schemeClr val="bg1"/>
              </a:solidFill>
              <a:cs typeface="Arial" pitchFamily="34" charset="0"/>
            </a:endParaRPr>
          </a:p>
        </p:txBody>
      </p:sp>
      <p:sp>
        <p:nvSpPr>
          <p:cNvPr id="20" name="Rectangle 19"/>
          <p:cNvSpPr/>
          <p:nvPr/>
        </p:nvSpPr>
        <p:spPr>
          <a:xfrm flipH="1">
            <a:off x="379102" y="29928116"/>
            <a:ext cx="41851700" cy="429784"/>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230803" y="27645715"/>
            <a:ext cx="8602949" cy="2712185"/>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flipH="1">
            <a:off x="0" y="-30163"/>
            <a:ext cx="3866946" cy="3810000"/>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flipH="1">
            <a:off x="379102" y="29713224"/>
            <a:ext cx="41851700" cy="429784"/>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6" name="Rectangle 2055"/>
          <p:cNvSpPr/>
          <p:nvPr/>
        </p:nvSpPr>
        <p:spPr>
          <a:xfrm flipH="1">
            <a:off x="50602263" y="-30163"/>
            <a:ext cx="598916" cy="3437930"/>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Object 1">
            <a:extLst>
              <a:ext uri="{FF2B5EF4-FFF2-40B4-BE49-F238E27FC236}">
                <a16:creationId xmlns:a16="http://schemas.microsoft.com/office/drawing/2014/main" id="{4151D153-1A25-4227-ABC5-EDDA24B46725}"/>
              </a:ext>
            </a:extLst>
          </p:cNvPr>
          <p:cNvGraphicFramePr>
            <a:graphicFrameLocks noChangeAspect="1"/>
          </p:cNvGraphicFramePr>
          <p:nvPr>
            <p:extLst>
              <p:ext uri="{D42A27DB-BD31-4B8C-83A1-F6EECF244321}">
                <p14:modId xmlns:p14="http://schemas.microsoft.com/office/powerpoint/2010/main" val="1708868975"/>
              </p:ext>
            </p:extLst>
          </p:nvPr>
        </p:nvGraphicFramePr>
        <p:xfrm>
          <a:off x="42672000" y="28344792"/>
          <a:ext cx="7937823" cy="1495445"/>
        </p:xfrm>
        <a:graphic>
          <a:graphicData uri="http://schemas.openxmlformats.org/presentationml/2006/ole">
            <mc:AlternateContent xmlns:mc="http://schemas.openxmlformats.org/markup-compatibility/2006">
              <mc:Choice xmlns:v="urn:schemas-microsoft-com:vml" Requires="v">
                <p:oleObj spid="_x0000_s1026" name="CorelDRAW" r:id="rId6" imgW="10423100" imgH="1963014" progId="CorelDraw.Graphic.17">
                  <p:embed/>
                </p:oleObj>
              </mc:Choice>
              <mc:Fallback>
                <p:oleObj name="CorelDRAW" r:id="rId6" imgW="10423100" imgH="1963014" progId="CorelDraw.Graphic.17">
                  <p:embed/>
                  <p:pic>
                    <p:nvPicPr>
                      <p:cNvPr id="0" name=""/>
                      <p:cNvPicPr/>
                      <p:nvPr/>
                    </p:nvPicPr>
                    <p:blipFill>
                      <a:blip r:embed="rId7"/>
                      <a:stretch>
                        <a:fillRect/>
                      </a:stretch>
                    </p:blipFill>
                    <p:spPr>
                      <a:xfrm>
                        <a:off x="42672000" y="28344792"/>
                        <a:ext cx="7937823" cy="1495445"/>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34FB025A-8088-40B8-8EA2-58742D1405D9}"/>
              </a:ext>
            </a:extLst>
          </p:cNvPr>
          <p:cNvGraphicFramePr>
            <a:graphicFrameLocks noChangeAspect="1"/>
          </p:cNvGraphicFramePr>
          <p:nvPr>
            <p:extLst>
              <p:ext uri="{D42A27DB-BD31-4B8C-83A1-F6EECF244321}">
                <p14:modId xmlns:p14="http://schemas.microsoft.com/office/powerpoint/2010/main" val="2066133726"/>
              </p:ext>
            </p:extLst>
          </p:nvPr>
        </p:nvGraphicFramePr>
        <p:xfrm>
          <a:off x="304800" y="613060"/>
          <a:ext cx="3253967" cy="2328577"/>
        </p:xfrm>
        <a:graphic>
          <a:graphicData uri="http://schemas.openxmlformats.org/presentationml/2006/ole">
            <mc:AlternateContent xmlns:mc="http://schemas.openxmlformats.org/markup-compatibility/2006">
              <mc:Choice xmlns:v="urn:schemas-microsoft-com:vml" Requires="v">
                <p:oleObj spid="_x0000_s1027" name="CorelDRAW" r:id="rId8" imgW="1880749" imgH="1346324" progId="CorelDraw.Graphic.17">
                  <p:embed/>
                </p:oleObj>
              </mc:Choice>
              <mc:Fallback>
                <p:oleObj name="CorelDRAW" r:id="rId8" imgW="1880749" imgH="1346324" progId="CorelDraw.Graphic.17">
                  <p:embed/>
                  <p:pic>
                    <p:nvPicPr>
                      <p:cNvPr id="0" name=""/>
                      <p:cNvPicPr/>
                      <p:nvPr/>
                    </p:nvPicPr>
                    <p:blipFill>
                      <a:blip r:embed="rId9"/>
                      <a:stretch>
                        <a:fillRect/>
                      </a:stretch>
                    </p:blipFill>
                    <p:spPr>
                      <a:xfrm>
                        <a:off x="304800" y="613060"/>
                        <a:ext cx="3253967" cy="2328577"/>
                      </a:xfrm>
                      <a:prstGeom prst="rect">
                        <a:avLst/>
                      </a:prstGeom>
                    </p:spPr>
                  </p:pic>
                </p:oleObj>
              </mc:Fallback>
            </mc:AlternateContent>
          </a:graphicData>
        </a:graphic>
      </p:graphicFrame>
    </p:spTree>
    <p:extLst>
      <p:ext uri="{BB962C8B-B14F-4D97-AF65-F5344CB8AC3E}">
        <p14:creationId xmlns:p14="http://schemas.microsoft.com/office/powerpoint/2010/main" val="2531555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8459</TotalTime>
  <Words>1170</Words>
  <Application>Microsoft Office PowerPoint</Application>
  <PresentationFormat>Custom</PresentationFormat>
  <Paragraphs>80</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Office Theme</vt:lpstr>
      <vt:lpstr>CorelDRAW X7 Graphic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 Delre</cp:lastModifiedBy>
  <cp:revision>54</cp:revision>
  <dcterms:created xsi:type="dcterms:W3CDTF">2013-10-23T18:28:44Z</dcterms:created>
  <dcterms:modified xsi:type="dcterms:W3CDTF">2018-01-08T19:15:46Z</dcterms:modified>
</cp:coreProperties>
</file>