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F2D6"/>
    <a:srgbClr val="008751"/>
    <a:srgbClr val="60C659"/>
    <a:srgbClr val="AADD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1974" y="-37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Participants</a:t>
            </a:r>
            <a:r>
              <a:rPr lang="en-US" baseline="0" dirty="0" smtClean="0"/>
              <a:t> Answered “Yes”</a:t>
            </a:r>
          </a:p>
          <a:p>
            <a:pPr>
              <a:defRPr/>
            </a:pPr>
            <a:r>
              <a:rPr lang="en-US" baseline="0" dirty="0" smtClean="0"/>
              <a:t>Before Study</a:t>
            </a:r>
            <a:endParaRPr lang="en-US"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Participants Yes Answers</c:v>
                </c:pt>
              </c:strCache>
            </c:strRef>
          </c:tx>
          <c:dPt>
            <c:idx val="0"/>
            <c:bubble3D val="0"/>
            <c:spPr>
              <a:solidFill>
                <a:srgbClr val="008751"/>
              </a:solidFill>
            </c:spPr>
          </c:dPt>
          <c:dPt>
            <c:idx val="1"/>
            <c:bubble3D val="0"/>
            <c:spPr>
              <a:solidFill>
                <a:srgbClr val="60C659"/>
              </a:solidFill>
            </c:spPr>
          </c:dPt>
          <c:dPt>
            <c:idx val="2"/>
            <c:bubble3D val="0"/>
            <c:spPr>
              <a:solidFill>
                <a:schemeClr val="bg1">
                  <a:lumMod val="95000"/>
                </a:schemeClr>
              </a:solidFill>
            </c:spPr>
          </c:dPt>
          <c:dPt>
            <c:idx val="3"/>
            <c:bubble3D val="0"/>
            <c:spPr>
              <a:solidFill>
                <a:srgbClr val="AADD96"/>
              </a:solidFill>
            </c:spPr>
          </c:dPt>
          <c:dLbls>
            <c:showLegendKey val="0"/>
            <c:showVal val="0"/>
            <c:showCatName val="0"/>
            <c:showSerName val="0"/>
            <c:showPercent val="1"/>
            <c:showBubbleSize val="0"/>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8.2000000000000011</c:v>
                </c:pt>
                <c:pt idx="1">
                  <c:v>3.2</c:v>
                </c:pt>
                <c:pt idx="2">
                  <c:v>1.4</c:v>
                </c:pt>
                <c:pt idx="3">
                  <c:v>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Participants</a:t>
            </a:r>
            <a:r>
              <a:rPr lang="en-US" baseline="0" dirty="0" smtClean="0"/>
              <a:t> Answered “Yes”</a:t>
            </a:r>
          </a:p>
          <a:p>
            <a:pPr>
              <a:defRPr/>
            </a:pPr>
            <a:r>
              <a:rPr lang="en-US" baseline="0" dirty="0" smtClean="0"/>
              <a:t>After Study</a:t>
            </a:r>
            <a:endParaRPr lang="en-US"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Participants Yes Answers</c:v>
                </c:pt>
              </c:strCache>
            </c:strRef>
          </c:tx>
          <c:dPt>
            <c:idx val="0"/>
            <c:bubble3D val="0"/>
            <c:spPr>
              <a:solidFill>
                <a:srgbClr val="008751"/>
              </a:solidFill>
            </c:spPr>
          </c:dPt>
          <c:dPt>
            <c:idx val="1"/>
            <c:bubble3D val="0"/>
            <c:spPr>
              <a:solidFill>
                <a:srgbClr val="60C659"/>
              </a:solidFill>
            </c:spPr>
          </c:dPt>
          <c:dPt>
            <c:idx val="2"/>
            <c:bubble3D val="0"/>
            <c:spPr>
              <a:solidFill>
                <a:schemeClr val="bg1">
                  <a:lumMod val="95000"/>
                </a:schemeClr>
              </a:solidFill>
            </c:spPr>
          </c:dPt>
          <c:dPt>
            <c:idx val="3"/>
            <c:bubble3D val="0"/>
            <c:spPr>
              <a:solidFill>
                <a:srgbClr val="AADD96"/>
              </a:solidFill>
            </c:spPr>
          </c:dPt>
          <c:dLbls>
            <c:showLegendKey val="0"/>
            <c:showVal val="0"/>
            <c:showCatName val="0"/>
            <c:showSerName val="0"/>
            <c:showPercent val="1"/>
            <c:showBubbleSize val="0"/>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5.3</c:v>
                </c:pt>
                <c:pt idx="1">
                  <c:v>4.8</c:v>
                </c:pt>
                <c:pt idx="2">
                  <c:v>2</c:v>
                </c:pt>
                <c:pt idx="3">
                  <c:v>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4276928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3531562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2417760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269313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478CC4-C964-40A7-A91C-A87388AF3C12}"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259258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478CC4-C964-40A7-A91C-A87388AF3C12}" type="datetimeFigureOut">
              <a:rPr lang="en-US" smtClean="0"/>
              <a:pPr/>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90330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478CC4-C964-40A7-A91C-A87388AF3C12}" type="datetimeFigureOut">
              <a:rPr lang="en-US" smtClean="0"/>
              <a:pPr/>
              <a:t>3/20/2014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2996202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478CC4-C964-40A7-A91C-A87388AF3C12}" type="datetimeFigureOut">
              <a:rPr lang="en-US" smtClean="0"/>
              <a:pPr/>
              <a:t>3/20/2014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3320452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78CC4-C964-40A7-A91C-A87388AF3C12}" type="datetimeFigureOut">
              <a:rPr lang="en-US" smtClean="0"/>
              <a:pPr/>
              <a:t>3/20/2014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3487145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478CC4-C964-40A7-A91C-A87388AF3C12}" type="datetimeFigureOut">
              <a:rPr lang="en-US" smtClean="0"/>
              <a:pPr/>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3184229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478CC4-C964-40A7-A91C-A87388AF3C12}" type="datetimeFigureOut">
              <a:rPr lang="en-US" smtClean="0"/>
              <a:pPr/>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1118111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98478CC4-C964-40A7-A91C-A87388AF3C12}" type="datetimeFigureOut">
              <a:rPr lang="en-US" smtClean="0"/>
              <a:pPr/>
              <a:t>3/20/2014</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39D8EE56-1986-45DD-B155-890AA704C8C5}" type="slidenum">
              <a:rPr lang="en-US" smtClean="0"/>
              <a:pPr/>
              <a:t>‹#›</a:t>
            </a:fld>
            <a:endParaRPr lang="en-US"/>
          </a:p>
        </p:txBody>
      </p:sp>
    </p:spTree>
    <p:extLst>
      <p:ext uri="{BB962C8B-B14F-4D97-AF65-F5344CB8AC3E}">
        <p14:creationId xmlns:p14="http://schemas.microsoft.com/office/powerpoint/2010/main" val="1604790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hyperlink" Target="mailto:support@graphicsland.com" TargetMode="External"/><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hyperlink" Target="http://www.makesigns.com/SciPosters_Home.aspx" TargetMode="Externa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0"/>
            <a:ext cx="43891200" cy="329184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0" y="0"/>
            <a:ext cx="43891200" cy="5181600"/>
          </a:xfrm>
          <a:prstGeom prst="rect">
            <a:avLst/>
          </a:prstGeom>
          <a:gradFill flip="none" rotWithShape="1">
            <a:gsLst>
              <a:gs pos="0">
                <a:srgbClr val="DEF2D6"/>
              </a:gs>
              <a:gs pos="100000">
                <a:srgbClr val="AADD96"/>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78580" y="-2945740"/>
            <a:ext cx="4004215" cy="2516581"/>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435048"/>
            <a:ext cx="6904634" cy="2056486"/>
          </a:xfrm>
          <a:prstGeom prst="rect">
            <a:avLst/>
          </a:prstGeom>
        </p:spPr>
      </p:pic>
      <p:sp>
        <p:nvSpPr>
          <p:cNvPr id="21" name="Rectangle 20"/>
          <p:cNvSpPr/>
          <p:nvPr/>
        </p:nvSpPr>
        <p:spPr>
          <a:xfrm>
            <a:off x="0" y="0"/>
            <a:ext cx="43891200" cy="5181600"/>
          </a:xfrm>
          <a:custGeom>
            <a:avLst/>
            <a:gdLst>
              <a:gd name="connsiteX0" fmla="*/ 0 w 43891200"/>
              <a:gd name="connsiteY0" fmla="*/ 0 h 5181600"/>
              <a:gd name="connsiteX1" fmla="*/ 43891200 w 43891200"/>
              <a:gd name="connsiteY1" fmla="*/ 0 h 5181600"/>
              <a:gd name="connsiteX2" fmla="*/ 43891200 w 43891200"/>
              <a:gd name="connsiteY2" fmla="*/ 5181600 h 5181600"/>
              <a:gd name="connsiteX3" fmla="*/ 0 w 43891200"/>
              <a:gd name="connsiteY3" fmla="*/ 5181600 h 5181600"/>
              <a:gd name="connsiteX4" fmla="*/ 0 w 43891200"/>
              <a:gd name="connsiteY4" fmla="*/ 0 h 5181600"/>
              <a:gd name="connsiteX0" fmla="*/ 0 w 43939327"/>
              <a:gd name="connsiteY0" fmla="*/ 5101389 h 5181600"/>
              <a:gd name="connsiteX1" fmla="*/ 43939327 w 43939327"/>
              <a:gd name="connsiteY1" fmla="*/ 0 h 5181600"/>
              <a:gd name="connsiteX2" fmla="*/ 43939327 w 43939327"/>
              <a:gd name="connsiteY2" fmla="*/ 5181600 h 5181600"/>
              <a:gd name="connsiteX3" fmla="*/ 48127 w 43939327"/>
              <a:gd name="connsiteY3" fmla="*/ 5181600 h 5181600"/>
              <a:gd name="connsiteX4" fmla="*/ 0 w 43939327"/>
              <a:gd name="connsiteY4" fmla="*/ 5101389 h 5181600"/>
              <a:gd name="connsiteX0" fmla="*/ 0 w 43939327"/>
              <a:gd name="connsiteY0" fmla="*/ 5101389 h 5181600"/>
              <a:gd name="connsiteX1" fmla="*/ 43939327 w 43939327"/>
              <a:gd name="connsiteY1" fmla="*/ 0 h 5181600"/>
              <a:gd name="connsiteX2" fmla="*/ 43939327 w 43939327"/>
              <a:gd name="connsiteY2" fmla="*/ 5181600 h 5181600"/>
              <a:gd name="connsiteX3" fmla="*/ 48127 w 43939327"/>
              <a:gd name="connsiteY3" fmla="*/ 5181600 h 5181600"/>
              <a:gd name="connsiteX4" fmla="*/ 0 w 43939327"/>
              <a:gd name="connsiteY4" fmla="*/ 5101389 h 5181600"/>
              <a:gd name="connsiteX0" fmla="*/ 0 w 43899413"/>
              <a:gd name="connsiteY0" fmla="*/ 5184846 h 5184846"/>
              <a:gd name="connsiteX1" fmla="*/ 43899413 w 43899413"/>
              <a:gd name="connsiteY1" fmla="*/ 0 h 5184846"/>
              <a:gd name="connsiteX2" fmla="*/ 43899413 w 43899413"/>
              <a:gd name="connsiteY2" fmla="*/ 5181600 h 5184846"/>
              <a:gd name="connsiteX3" fmla="*/ 8213 w 43899413"/>
              <a:gd name="connsiteY3" fmla="*/ 5181600 h 5184846"/>
              <a:gd name="connsiteX4" fmla="*/ 0 w 43899413"/>
              <a:gd name="connsiteY4" fmla="*/ 5184846 h 5184846"/>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Lst>
            <a:ahLst/>
            <a:cxnLst>
              <a:cxn ang="0">
                <a:pos x="connsiteX0" y="connsiteY0"/>
              </a:cxn>
              <a:cxn ang="0">
                <a:pos x="connsiteX1" y="connsiteY1"/>
              </a:cxn>
              <a:cxn ang="0">
                <a:pos x="connsiteX2" y="connsiteY2"/>
              </a:cxn>
              <a:cxn ang="0">
                <a:pos x="connsiteX3" y="connsiteY3"/>
              </a:cxn>
            </a:cxnLst>
            <a:rect l="l" t="t" r="r" b="b"/>
            <a:pathLst>
              <a:path w="43891200" h="5181600">
                <a:moveTo>
                  <a:pt x="0" y="5181600"/>
                </a:moveTo>
                <a:cubicBezTo>
                  <a:pt x="8288594" y="-1855020"/>
                  <a:pt x="35514117" y="1697704"/>
                  <a:pt x="43891200" y="0"/>
                </a:cubicBezTo>
                <a:lnTo>
                  <a:pt x="43891200" y="5181600"/>
                </a:lnTo>
                <a:lnTo>
                  <a:pt x="0" y="5181600"/>
                </a:lnTo>
                <a:close/>
              </a:path>
            </a:pathLst>
          </a:custGeom>
          <a:solidFill>
            <a:srgbClr val="DEF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647700" y="3581400"/>
            <a:ext cx="42814374" cy="284164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81000" y="3358936"/>
            <a:ext cx="42814374" cy="284164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0"/>
            <a:ext cx="9753600" cy="2905026"/>
          </a:xfrm>
          <a:prstGeom prst="rect">
            <a:avLst/>
          </a:prstGeom>
        </p:spPr>
      </p:pic>
      <p:sp>
        <p:nvSpPr>
          <p:cNvPr id="23" name="TextBox 22"/>
          <p:cNvSpPr txBox="1"/>
          <p:nvPr/>
        </p:nvSpPr>
        <p:spPr>
          <a:xfrm>
            <a:off x="38538041" y="1252689"/>
            <a:ext cx="5048359" cy="1754326"/>
          </a:xfrm>
          <a:prstGeom prst="rect">
            <a:avLst/>
          </a:prstGeom>
          <a:noFill/>
        </p:spPr>
        <p:txBody>
          <a:bodyPr wrap="square" rtlCol="0">
            <a:spAutoFit/>
          </a:bodyPr>
          <a:lstStyle/>
          <a:p>
            <a:pPr algn="ctr"/>
            <a:r>
              <a:rPr lang="en-US" sz="3600" dirty="0" smtClean="0"/>
              <a:t>Author Name</a:t>
            </a:r>
          </a:p>
          <a:p>
            <a:pPr algn="ctr"/>
            <a:r>
              <a:rPr lang="en-US" sz="3600" dirty="0" smtClean="0"/>
              <a:t>Roosevelt University</a:t>
            </a:r>
          </a:p>
          <a:p>
            <a:pPr algn="ctr"/>
            <a:r>
              <a:rPr lang="en-US" sz="3600" dirty="0" smtClean="0"/>
              <a:t>authoremail@email.com</a:t>
            </a:r>
            <a:endParaRPr lang="en-US" sz="3600" dirty="0"/>
          </a:p>
        </p:txBody>
      </p:sp>
      <p:sp>
        <p:nvSpPr>
          <p:cNvPr id="25" name="TextBox 24"/>
          <p:cNvSpPr txBox="1"/>
          <p:nvPr/>
        </p:nvSpPr>
        <p:spPr>
          <a:xfrm>
            <a:off x="27273490" y="1244650"/>
            <a:ext cx="5048359" cy="1754326"/>
          </a:xfrm>
          <a:prstGeom prst="rect">
            <a:avLst/>
          </a:prstGeom>
          <a:noFill/>
        </p:spPr>
        <p:txBody>
          <a:bodyPr wrap="square" rtlCol="0">
            <a:spAutoFit/>
          </a:bodyPr>
          <a:lstStyle/>
          <a:p>
            <a:pPr algn="ctr"/>
            <a:r>
              <a:rPr lang="en-US" sz="3600" dirty="0" smtClean="0"/>
              <a:t>Author Name</a:t>
            </a:r>
          </a:p>
          <a:p>
            <a:pPr algn="ctr"/>
            <a:r>
              <a:rPr lang="en-US" sz="3600" dirty="0" smtClean="0"/>
              <a:t>Roosevelt University</a:t>
            </a:r>
          </a:p>
          <a:p>
            <a:pPr algn="ctr"/>
            <a:r>
              <a:rPr lang="en-US" sz="3600" dirty="0" smtClean="0"/>
              <a:t>authoremail@email.com</a:t>
            </a:r>
            <a:endParaRPr lang="en-US" sz="3600" dirty="0"/>
          </a:p>
        </p:txBody>
      </p:sp>
      <p:sp>
        <p:nvSpPr>
          <p:cNvPr id="26" name="TextBox 25"/>
          <p:cNvSpPr txBox="1"/>
          <p:nvPr/>
        </p:nvSpPr>
        <p:spPr>
          <a:xfrm>
            <a:off x="33375600" y="1244650"/>
            <a:ext cx="5048359" cy="1754326"/>
          </a:xfrm>
          <a:prstGeom prst="rect">
            <a:avLst/>
          </a:prstGeom>
          <a:noFill/>
        </p:spPr>
        <p:txBody>
          <a:bodyPr wrap="square" rtlCol="0">
            <a:spAutoFit/>
          </a:bodyPr>
          <a:lstStyle/>
          <a:p>
            <a:pPr algn="ctr"/>
            <a:r>
              <a:rPr lang="en-US" sz="3600" dirty="0" smtClean="0"/>
              <a:t>Author Name</a:t>
            </a:r>
          </a:p>
          <a:p>
            <a:pPr algn="ctr"/>
            <a:r>
              <a:rPr lang="en-US" sz="3600" dirty="0" smtClean="0"/>
              <a:t>Roosevelt University</a:t>
            </a:r>
          </a:p>
          <a:p>
            <a:pPr algn="ctr"/>
            <a:r>
              <a:rPr lang="en-US" sz="3600" dirty="0" smtClean="0"/>
              <a:t>authoremail@email.com</a:t>
            </a:r>
            <a:endParaRPr lang="en-US" sz="3600" dirty="0"/>
          </a:p>
        </p:txBody>
      </p:sp>
      <p:sp>
        <p:nvSpPr>
          <p:cNvPr id="27" name="TextBox 26"/>
          <p:cNvSpPr txBox="1"/>
          <p:nvPr/>
        </p:nvSpPr>
        <p:spPr>
          <a:xfrm>
            <a:off x="8534400" y="3950494"/>
            <a:ext cx="25450800" cy="1231106"/>
          </a:xfrm>
          <a:prstGeom prst="rect">
            <a:avLst/>
          </a:prstGeom>
          <a:noFill/>
        </p:spPr>
        <p:txBody>
          <a:bodyPr wrap="square" rtlCol="0">
            <a:spAutoFit/>
          </a:bodyPr>
          <a:lstStyle/>
          <a:p>
            <a:pPr algn="ctr"/>
            <a:r>
              <a:rPr lang="en-US" dirty="0" smtClean="0">
                <a:effectLst>
                  <a:outerShdw blurRad="38100" dist="38100" dir="2700000" algn="tl">
                    <a:srgbClr val="000000">
                      <a:alpha val="43137"/>
                    </a:srgbClr>
                  </a:outerShdw>
                </a:effectLst>
              </a:rPr>
              <a:t>Your Poster Title Goes Here</a:t>
            </a:r>
            <a:endParaRPr lang="en-US" dirty="0">
              <a:effectLst>
                <a:outerShdw blurRad="38100" dist="38100" dir="2700000" algn="tl">
                  <a:srgbClr val="000000">
                    <a:alpha val="43137"/>
                  </a:srgbClr>
                </a:outerShdw>
              </a:effectLst>
            </a:endParaRPr>
          </a:p>
        </p:txBody>
      </p:sp>
      <p:sp>
        <p:nvSpPr>
          <p:cNvPr id="50" name="TextBox 49"/>
          <p:cNvSpPr txBox="1"/>
          <p:nvPr/>
        </p:nvSpPr>
        <p:spPr>
          <a:xfrm>
            <a:off x="1100667" y="8077200"/>
            <a:ext cx="8849591" cy="10064294"/>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prstClr val="black"/>
              </a:solidFill>
              <a:latin typeface="+mj-lt"/>
              <a:cs typeface="Times New Roman" pitchFamily="18" charset="0"/>
            </a:endParaRPr>
          </a:p>
          <a:p>
            <a:pPr lvl="0"/>
            <a:r>
              <a:rPr lang="en-US" sz="36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prstClr val="black"/>
              </a:solidFill>
              <a:latin typeface="+mj-lt"/>
              <a:cs typeface="Times New Roman" pitchFamily="18" charset="0"/>
            </a:endParaRPr>
          </a:p>
          <a:p>
            <a:endParaRPr lang="en-US" sz="4000" dirty="0">
              <a:latin typeface="+mj-lt"/>
              <a:cs typeface="Times New Roman" pitchFamily="18" charset="0"/>
            </a:endParaRPr>
          </a:p>
        </p:txBody>
      </p:sp>
      <p:sp>
        <p:nvSpPr>
          <p:cNvPr id="51" name="TextBox 50"/>
          <p:cNvSpPr txBox="1"/>
          <p:nvPr/>
        </p:nvSpPr>
        <p:spPr>
          <a:xfrm>
            <a:off x="1066800" y="25885914"/>
            <a:ext cx="8849591" cy="707886"/>
          </a:xfrm>
          <a:prstGeom prst="rect">
            <a:avLst/>
          </a:prstGeom>
          <a:noFill/>
        </p:spPr>
        <p:txBody>
          <a:bodyPr wrap="square" rtlCol="0">
            <a:spAutoFit/>
          </a:bodyPr>
          <a:lstStyle/>
          <a:p>
            <a:pPr lvl="0"/>
            <a:r>
              <a:rPr lang="en-US" sz="4000" b="1" dirty="0" smtClean="0">
                <a:solidFill>
                  <a:srgbClr val="008751"/>
                </a:solidFill>
                <a:latin typeface="+mj-lt"/>
                <a:cs typeface="Times New Roman" pitchFamily="18" charset="0"/>
              </a:rPr>
              <a:t>Step 1</a:t>
            </a:r>
            <a:endParaRPr lang="en-US" sz="4000" dirty="0">
              <a:solidFill>
                <a:srgbClr val="008751"/>
              </a:solidFill>
              <a:latin typeface="+mj-lt"/>
              <a:cs typeface="Times New Roman" pitchFamily="18" charset="0"/>
            </a:endParaRPr>
          </a:p>
        </p:txBody>
      </p:sp>
      <p:sp>
        <p:nvSpPr>
          <p:cNvPr id="52" name="TextBox 51"/>
          <p:cNvSpPr txBox="1"/>
          <p:nvPr/>
        </p:nvSpPr>
        <p:spPr>
          <a:xfrm>
            <a:off x="1100667" y="26593800"/>
            <a:ext cx="8849591" cy="3970318"/>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600" dirty="0" smtClean="0">
                <a:latin typeface="+mj-lt"/>
                <a:cs typeface="Times New Roman" pitchFamily="18" charset="0"/>
              </a:rPr>
              <a:t>Your Text Goes Here</a:t>
            </a:r>
          </a:p>
          <a:p>
            <a:pPr marL="571500" lvl="0" indent="-571500">
              <a:buFont typeface="Arial" pitchFamily="34" charset="0"/>
              <a:buChar char="•"/>
            </a:pPr>
            <a:r>
              <a:rPr lang="en-US" sz="3600" dirty="0" smtClean="0">
                <a:latin typeface="+mj-lt"/>
                <a:cs typeface="Times New Roman" pitchFamily="18" charset="0"/>
              </a:rPr>
              <a:t>You can change the text</a:t>
            </a:r>
          </a:p>
          <a:p>
            <a:pPr marL="571500" lvl="0" indent="-571500">
              <a:buFont typeface="Arial" pitchFamily="34" charset="0"/>
              <a:buChar char="•"/>
            </a:pPr>
            <a:r>
              <a:rPr lang="en-US" sz="3600" dirty="0" smtClean="0">
                <a:latin typeface="+mj-lt"/>
                <a:cs typeface="Times New Roman" pitchFamily="18" charset="0"/>
              </a:rPr>
              <a:t>You can also move the pictures</a:t>
            </a:r>
            <a:endParaRPr lang="en-US" sz="4000" dirty="0">
              <a:latin typeface="+mj-lt"/>
              <a:cs typeface="Times New Roman" pitchFamily="18" charset="0"/>
            </a:endParaRPr>
          </a:p>
        </p:txBody>
      </p:sp>
      <p:sp>
        <p:nvSpPr>
          <p:cNvPr id="53" name="TextBox 52"/>
          <p:cNvSpPr txBox="1"/>
          <p:nvPr/>
        </p:nvSpPr>
        <p:spPr>
          <a:xfrm>
            <a:off x="1100667" y="19144245"/>
            <a:ext cx="8849591" cy="6186309"/>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latin typeface="+mj-lt"/>
              <a:cs typeface="Times New Roman" pitchFamily="18" charset="0"/>
            </a:endParaRPr>
          </a:p>
        </p:txBody>
      </p:sp>
      <p:graphicFrame>
        <p:nvGraphicFramePr>
          <p:cNvPr id="57" name="Table 56"/>
          <p:cNvGraphicFramePr>
            <a:graphicFrameLocks noGrp="1" noChangeAspect="1"/>
          </p:cNvGraphicFramePr>
          <p:nvPr>
            <p:extLst>
              <p:ext uri="{D42A27DB-BD31-4B8C-83A1-F6EECF244321}">
                <p14:modId xmlns:p14="http://schemas.microsoft.com/office/powerpoint/2010/main" val="2155639418"/>
              </p:ext>
            </p:extLst>
          </p:nvPr>
        </p:nvGraphicFramePr>
        <p:xfrm>
          <a:off x="12439882" y="22010373"/>
          <a:ext cx="7941366" cy="4540524"/>
        </p:xfrm>
        <a:graphic>
          <a:graphicData uri="http://schemas.openxmlformats.org/drawingml/2006/table">
            <a:tbl>
              <a:tblPr firstRow="1" bandRow="1">
                <a:tableStyleId>{5C22544A-7EE6-4342-B048-85BDC9FD1C3A}</a:tableStyleId>
              </a:tblPr>
              <a:tblGrid>
                <a:gridCol w="3035923"/>
                <a:gridCol w="1719197"/>
                <a:gridCol w="1512893"/>
                <a:gridCol w="1673353"/>
              </a:tblGrid>
              <a:tr h="1135131">
                <a:tc>
                  <a:txBody>
                    <a:bodyPr/>
                    <a:lstStyle/>
                    <a:p>
                      <a:pPr algn="ctr"/>
                      <a:endParaRPr lang="en-US" sz="2800" dirty="0"/>
                    </a:p>
                  </a:txBody>
                  <a:tcPr anchor="ctr">
                    <a:solidFill>
                      <a:srgbClr val="008751"/>
                    </a:solidFill>
                  </a:tcPr>
                </a:tc>
                <a:tc>
                  <a:txBody>
                    <a:bodyPr/>
                    <a:lstStyle/>
                    <a:p>
                      <a:pPr algn="ctr"/>
                      <a:r>
                        <a:rPr lang="en-US" sz="2800" dirty="0" smtClean="0"/>
                        <a:t>Mean</a:t>
                      </a:r>
                      <a:endParaRPr lang="en-US" sz="2800" dirty="0"/>
                    </a:p>
                  </a:txBody>
                  <a:tcPr anchor="ctr">
                    <a:solidFill>
                      <a:srgbClr val="008751"/>
                    </a:solidFill>
                  </a:tcPr>
                </a:tc>
                <a:tc>
                  <a:txBody>
                    <a:bodyPr/>
                    <a:lstStyle/>
                    <a:p>
                      <a:pPr algn="ctr"/>
                      <a:r>
                        <a:rPr lang="en-US" sz="2800" dirty="0" smtClean="0"/>
                        <a:t>SD</a:t>
                      </a:r>
                      <a:endParaRPr lang="en-US" sz="2800" dirty="0"/>
                    </a:p>
                  </a:txBody>
                  <a:tcPr anchor="ctr">
                    <a:solidFill>
                      <a:srgbClr val="008751"/>
                    </a:solidFill>
                  </a:tcPr>
                </a:tc>
                <a:tc>
                  <a:txBody>
                    <a:bodyPr/>
                    <a:lstStyle/>
                    <a:p>
                      <a:pPr algn="ctr"/>
                      <a:r>
                        <a:rPr lang="en-US" sz="2800" dirty="0" smtClean="0"/>
                        <a:t>P</a:t>
                      </a:r>
                      <a:r>
                        <a:rPr lang="en-US" sz="2800" baseline="0" dirty="0" smtClean="0"/>
                        <a:t> value</a:t>
                      </a:r>
                      <a:endParaRPr lang="en-US" sz="2800" dirty="0"/>
                    </a:p>
                  </a:txBody>
                  <a:tcPr anchor="ctr">
                    <a:solidFill>
                      <a:srgbClr val="008751"/>
                    </a:solidFill>
                  </a:tcPr>
                </a:tc>
              </a:tr>
              <a:tr h="1135131">
                <a:tc>
                  <a:txBody>
                    <a:bodyPr/>
                    <a:lstStyle/>
                    <a:p>
                      <a:pPr algn="ctr"/>
                      <a:r>
                        <a:rPr lang="en-US" sz="2800" dirty="0" smtClean="0"/>
                        <a:t>Age</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37</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+/- 4.25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.001</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1135131">
                <a:tc>
                  <a:txBody>
                    <a:bodyPr/>
                    <a:lstStyle/>
                    <a:p>
                      <a:pPr algn="ctr"/>
                      <a:r>
                        <a:rPr lang="en-US" sz="2800" dirty="0" smtClean="0"/>
                        <a:t>Weight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165 lbs.</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+/- 35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1135131">
                <a:tc>
                  <a:txBody>
                    <a:bodyPr/>
                    <a:lstStyle/>
                    <a:p>
                      <a:pPr algn="ctr"/>
                      <a:r>
                        <a:rPr lang="en-US" sz="2800" dirty="0" smtClean="0"/>
                        <a:t>Height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67 in.</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+/- 12</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bl>
          </a:graphicData>
        </a:graphic>
      </p:graphicFrame>
      <p:graphicFrame>
        <p:nvGraphicFramePr>
          <p:cNvPr id="58" name="Chart 57"/>
          <p:cNvGraphicFramePr/>
          <p:nvPr>
            <p:extLst>
              <p:ext uri="{D42A27DB-BD31-4B8C-83A1-F6EECF244321}">
                <p14:modId xmlns:p14="http://schemas.microsoft.com/office/powerpoint/2010/main" val="199435118"/>
              </p:ext>
            </p:extLst>
          </p:nvPr>
        </p:nvGraphicFramePr>
        <p:xfrm>
          <a:off x="22839960" y="10174462"/>
          <a:ext cx="6229766" cy="366703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9" name="Chart 58"/>
          <p:cNvGraphicFramePr/>
          <p:nvPr>
            <p:extLst>
              <p:ext uri="{D42A27DB-BD31-4B8C-83A1-F6EECF244321}">
                <p14:modId xmlns:p14="http://schemas.microsoft.com/office/powerpoint/2010/main" val="3039912993"/>
              </p:ext>
            </p:extLst>
          </p:nvPr>
        </p:nvGraphicFramePr>
        <p:xfrm>
          <a:off x="25137200" y="13865560"/>
          <a:ext cx="6790600" cy="3667035"/>
        </p:xfrm>
        <a:graphic>
          <a:graphicData uri="http://schemas.openxmlformats.org/drawingml/2006/chart">
            <c:chart xmlns:c="http://schemas.openxmlformats.org/drawingml/2006/chart" xmlns:r="http://schemas.openxmlformats.org/officeDocument/2006/relationships" r:id="rId5"/>
          </a:graphicData>
        </a:graphic>
      </p:graphicFrame>
      <p:sp>
        <p:nvSpPr>
          <p:cNvPr id="65" name="TextBox 64"/>
          <p:cNvSpPr txBox="1"/>
          <p:nvPr/>
        </p:nvSpPr>
        <p:spPr>
          <a:xfrm>
            <a:off x="33969613" y="8077200"/>
            <a:ext cx="8849591" cy="10064294"/>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prstClr val="black"/>
              </a:solidFill>
              <a:latin typeface="+mj-lt"/>
              <a:cs typeface="Times New Roman" pitchFamily="18" charset="0"/>
            </a:endParaRPr>
          </a:p>
          <a:p>
            <a:pPr lvl="0"/>
            <a:r>
              <a:rPr lang="en-US" sz="36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prstClr val="black"/>
              </a:solidFill>
              <a:latin typeface="+mj-lt"/>
              <a:cs typeface="Times New Roman" pitchFamily="18" charset="0"/>
            </a:endParaRPr>
          </a:p>
          <a:p>
            <a:endParaRPr lang="en-US" sz="4000" dirty="0">
              <a:latin typeface="+mj-lt"/>
              <a:cs typeface="Times New Roman" pitchFamily="18" charset="0"/>
            </a:endParaRPr>
          </a:p>
        </p:txBody>
      </p:sp>
      <p:sp>
        <p:nvSpPr>
          <p:cNvPr id="66" name="TextBox 65"/>
          <p:cNvSpPr txBox="1"/>
          <p:nvPr/>
        </p:nvSpPr>
        <p:spPr>
          <a:xfrm>
            <a:off x="33969613" y="17830800"/>
            <a:ext cx="8849591" cy="6186309"/>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latin typeface="+mj-lt"/>
              <a:cs typeface="Times New Roman" pitchFamily="18" charset="0"/>
            </a:endParaRPr>
          </a:p>
        </p:txBody>
      </p:sp>
      <p:sp>
        <p:nvSpPr>
          <p:cNvPr id="67" name="TextBox 66"/>
          <p:cNvSpPr txBox="1"/>
          <p:nvPr/>
        </p:nvSpPr>
        <p:spPr>
          <a:xfrm>
            <a:off x="33969613" y="24305620"/>
            <a:ext cx="8849591" cy="6186309"/>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latin typeface="+mj-lt"/>
              <a:cs typeface="Times New Roman" pitchFamily="18" charset="0"/>
            </a:endParaRPr>
          </a:p>
        </p:txBody>
      </p:sp>
      <p:sp>
        <p:nvSpPr>
          <p:cNvPr id="68" name="Rectangle 67"/>
          <p:cNvSpPr/>
          <p:nvPr/>
        </p:nvSpPr>
        <p:spPr>
          <a:xfrm>
            <a:off x="11887200" y="6156960"/>
            <a:ext cx="20116800" cy="9144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69"/>
          <p:cNvGrpSpPr/>
          <p:nvPr/>
        </p:nvGrpSpPr>
        <p:grpSpPr>
          <a:xfrm>
            <a:off x="1066800" y="7010400"/>
            <a:ext cx="8883458" cy="1066800"/>
            <a:chOff x="2399337" y="7010400"/>
            <a:chExt cx="8883458" cy="1066800"/>
          </a:xfrm>
        </p:grpSpPr>
        <p:sp>
          <p:nvSpPr>
            <p:cNvPr id="49" name="Rectangle 48"/>
            <p:cNvSpPr/>
            <p:nvPr/>
          </p:nvSpPr>
          <p:spPr>
            <a:xfrm>
              <a:off x="2399337" y="7010400"/>
              <a:ext cx="8883458" cy="10668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2433204" y="7061537"/>
              <a:ext cx="8815724" cy="1015663"/>
            </a:xfrm>
            <a:prstGeom prst="rect">
              <a:avLst/>
            </a:prstGeom>
            <a:noFill/>
          </p:spPr>
          <p:txBody>
            <a:bodyPr wrap="square" rtlCol="0">
              <a:spAutoFit/>
            </a:bodyPr>
            <a:lstStyle/>
            <a:p>
              <a:pPr algn="ctr"/>
              <a:r>
                <a:rPr lang="en-US" sz="6000" dirty="0" smtClean="0">
                  <a:solidFill>
                    <a:srgbClr val="DEF2D6"/>
                  </a:solidFill>
                  <a:effectLst>
                    <a:outerShdw blurRad="38100" dist="38100" dir="2700000" algn="tl">
                      <a:srgbClr val="000000">
                        <a:alpha val="43137"/>
                      </a:srgbClr>
                    </a:outerShdw>
                  </a:effectLst>
                </a:rPr>
                <a:t>Introduction</a:t>
              </a:r>
              <a:endParaRPr lang="en-US" sz="6000" dirty="0">
                <a:solidFill>
                  <a:srgbClr val="DEF2D6"/>
                </a:solidFill>
                <a:effectLst>
                  <a:outerShdw blurRad="38100" dist="38100" dir="2700000" algn="tl">
                    <a:srgbClr val="000000">
                      <a:alpha val="43137"/>
                    </a:srgbClr>
                  </a:outerShdw>
                </a:effectLst>
              </a:endParaRPr>
            </a:p>
          </p:txBody>
        </p:sp>
      </p:grpSp>
      <p:grpSp>
        <p:nvGrpSpPr>
          <p:cNvPr id="73" name="Group 72"/>
          <p:cNvGrpSpPr/>
          <p:nvPr/>
        </p:nvGrpSpPr>
        <p:grpSpPr>
          <a:xfrm>
            <a:off x="1066800" y="17733681"/>
            <a:ext cx="8883458" cy="1066800"/>
            <a:chOff x="2399337" y="7010400"/>
            <a:chExt cx="8883458" cy="1066800"/>
          </a:xfrm>
        </p:grpSpPr>
        <p:sp>
          <p:nvSpPr>
            <p:cNvPr id="74" name="Rectangle 73"/>
            <p:cNvSpPr/>
            <p:nvPr/>
          </p:nvSpPr>
          <p:spPr>
            <a:xfrm>
              <a:off x="2399337" y="7010400"/>
              <a:ext cx="8883458" cy="10668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2433204" y="7061537"/>
              <a:ext cx="8815724" cy="1015663"/>
            </a:xfrm>
            <a:prstGeom prst="rect">
              <a:avLst/>
            </a:prstGeom>
            <a:noFill/>
          </p:spPr>
          <p:txBody>
            <a:bodyPr wrap="square" rtlCol="0">
              <a:spAutoFit/>
            </a:bodyPr>
            <a:lstStyle/>
            <a:p>
              <a:pPr algn="ctr"/>
              <a:r>
                <a:rPr lang="en-US" sz="6000" dirty="0" smtClean="0">
                  <a:solidFill>
                    <a:srgbClr val="DEF2D6"/>
                  </a:solidFill>
                  <a:effectLst>
                    <a:outerShdw blurRad="38100" dist="38100" dir="2700000" algn="tl">
                      <a:srgbClr val="000000">
                        <a:alpha val="43137"/>
                      </a:srgbClr>
                    </a:outerShdw>
                  </a:effectLst>
                </a:rPr>
                <a:t>Hypotheses</a:t>
              </a:r>
              <a:endParaRPr lang="en-US" sz="6000" dirty="0">
                <a:solidFill>
                  <a:srgbClr val="DEF2D6"/>
                </a:solidFill>
                <a:effectLst>
                  <a:outerShdw blurRad="38100" dist="38100" dir="2700000" algn="tl">
                    <a:srgbClr val="000000">
                      <a:alpha val="43137"/>
                    </a:srgbClr>
                  </a:outerShdw>
                </a:effectLst>
              </a:endParaRPr>
            </a:p>
          </p:txBody>
        </p:sp>
      </p:grpSp>
      <p:sp>
        <p:nvSpPr>
          <p:cNvPr id="54" name="TextBox 53"/>
          <p:cNvSpPr txBox="1"/>
          <p:nvPr/>
        </p:nvSpPr>
        <p:spPr>
          <a:xfrm>
            <a:off x="11904548" y="8171694"/>
            <a:ext cx="9734550" cy="5693866"/>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a:t>
            </a:r>
            <a:r>
              <a:rPr lang="en-US" sz="3600" dirty="0" smtClean="0">
                <a:solidFill>
                  <a:prstClr val="black"/>
                </a:solidFill>
                <a:latin typeface="+mj-lt"/>
                <a:cs typeface="Times New Roman" pitchFamily="18" charset="0"/>
              </a:rPr>
              <a:t>Your </a:t>
            </a:r>
            <a:r>
              <a:rPr lang="en-US" sz="3600" dirty="0">
                <a:solidFill>
                  <a:prstClr val="black"/>
                </a:solidFill>
                <a:latin typeface="+mj-lt"/>
                <a:cs typeface="Times New Roman" pitchFamily="18" charset="0"/>
              </a:rPr>
              <a:t>Text Goes Here. You can change the size, font, and content of this text. We have included some pictures that can be moved, or removed, at your discretion. We have also included your university’s logo. </a:t>
            </a:r>
            <a:endParaRPr lang="en-US" sz="4000" dirty="0">
              <a:solidFill>
                <a:prstClr val="black"/>
              </a:solidFill>
              <a:latin typeface="+mj-lt"/>
              <a:cs typeface="Times New Roman" pitchFamily="18" charset="0"/>
            </a:endParaRPr>
          </a:p>
          <a:p>
            <a:endParaRPr lang="en-US" sz="4000" dirty="0">
              <a:latin typeface="+mj-lt"/>
              <a:cs typeface="Times New Roman" pitchFamily="18" charset="0"/>
            </a:endParaRPr>
          </a:p>
        </p:txBody>
      </p:sp>
      <p:sp>
        <p:nvSpPr>
          <p:cNvPr id="55" name="TextBox 54"/>
          <p:cNvSpPr txBox="1"/>
          <p:nvPr/>
        </p:nvSpPr>
        <p:spPr>
          <a:xfrm>
            <a:off x="11904548" y="13374195"/>
            <a:ext cx="9734550" cy="3970318"/>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600" dirty="0" smtClean="0">
                <a:latin typeface="+mj-lt"/>
                <a:cs typeface="Times New Roman" pitchFamily="18" charset="0"/>
              </a:rPr>
              <a:t>Your Text Goes Here</a:t>
            </a:r>
          </a:p>
          <a:p>
            <a:pPr marL="571500" lvl="0" indent="-571500">
              <a:buFont typeface="Arial" pitchFamily="34" charset="0"/>
              <a:buChar char="•"/>
            </a:pPr>
            <a:r>
              <a:rPr lang="en-US" sz="3600" dirty="0" smtClean="0">
                <a:latin typeface="+mj-lt"/>
                <a:cs typeface="Times New Roman" pitchFamily="18" charset="0"/>
              </a:rPr>
              <a:t>You can change the text</a:t>
            </a:r>
          </a:p>
          <a:p>
            <a:pPr marL="571500" lvl="0" indent="-571500">
              <a:buFont typeface="Arial" pitchFamily="34" charset="0"/>
              <a:buChar char="•"/>
            </a:pPr>
            <a:r>
              <a:rPr lang="en-US" sz="3600" dirty="0" smtClean="0">
                <a:latin typeface="+mj-lt"/>
                <a:cs typeface="Times New Roman" pitchFamily="18" charset="0"/>
              </a:rPr>
              <a:t>You can also move the pictures</a:t>
            </a:r>
            <a:endParaRPr lang="en-US" sz="4000" dirty="0">
              <a:latin typeface="+mj-lt"/>
              <a:cs typeface="Times New Roman" pitchFamily="18" charset="0"/>
            </a:endParaRPr>
          </a:p>
        </p:txBody>
      </p:sp>
      <p:sp>
        <p:nvSpPr>
          <p:cNvPr id="56" name="TextBox 55"/>
          <p:cNvSpPr txBox="1"/>
          <p:nvPr/>
        </p:nvSpPr>
        <p:spPr>
          <a:xfrm>
            <a:off x="11888677" y="27147798"/>
            <a:ext cx="9734550" cy="3416320"/>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prstClr val="black"/>
                </a:solidFill>
                <a:latin typeface="+mj-lt"/>
                <a:cs typeface="Times New Roman" pitchFamily="18" charset="0"/>
              </a:rPr>
              <a:t>Your Text Goes Here. You can change the size, </a:t>
            </a:r>
            <a:endParaRPr lang="en-US" sz="4000" dirty="0">
              <a:latin typeface="+mj-lt"/>
              <a:cs typeface="Times New Roman" pitchFamily="18" charset="0"/>
            </a:endParaRPr>
          </a:p>
        </p:txBody>
      </p:sp>
      <p:sp>
        <p:nvSpPr>
          <p:cNvPr id="60" name="TextBox 59"/>
          <p:cNvSpPr txBox="1"/>
          <p:nvPr/>
        </p:nvSpPr>
        <p:spPr>
          <a:xfrm>
            <a:off x="22378141" y="8171694"/>
            <a:ext cx="9734550" cy="1200329"/>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a:t>
            </a:r>
            <a:endParaRPr lang="en-US" sz="4000" dirty="0">
              <a:latin typeface="+mj-lt"/>
              <a:cs typeface="Times New Roman" pitchFamily="18" charset="0"/>
            </a:endParaRPr>
          </a:p>
        </p:txBody>
      </p:sp>
      <p:sp>
        <p:nvSpPr>
          <p:cNvPr id="61" name="TextBox 60"/>
          <p:cNvSpPr txBox="1"/>
          <p:nvPr/>
        </p:nvSpPr>
        <p:spPr>
          <a:xfrm>
            <a:off x="22378140" y="18267081"/>
            <a:ext cx="9734550" cy="3970318"/>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600" dirty="0" smtClean="0">
                <a:latin typeface="+mj-lt"/>
                <a:cs typeface="Times New Roman" pitchFamily="18" charset="0"/>
              </a:rPr>
              <a:t>Your Text Goes Here</a:t>
            </a:r>
          </a:p>
          <a:p>
            <a:pPr marL="571500" lvl="0" indent="-571500">
              <a:buFont typeface="Arial" pitchFamily="34" charset="0"/>
              <a:buChar char="•"/>
            </a:pPr>
            <a:r>
              <a:rPr lang="en-US" sz="3600" dirty="0" smtClean="0">
                <a:latin typeface="+mj-lt"/>
                <a:cs typeface="Times New Roman" pitchFamily="18" charset="0"/>
              </a:rPr>
              <a:t>You can change the text</a:t>
            </a:r>
          </a:p>
          <a:p>
            <a:pPr marL="571500" lvl="0" indent="-571500">
              <a:buFont typeface="Arial" pitchFamily="34" charset="0"/>
              <a:buChar char="•"/>
            </a:pPr>
            <a:r>
              <a:rPr lang="en-US" sz="3600" dirty="0" smtClean="0">
                <a:latin typeface="+mj-lt"/>
                <a:cs typeface="Times New Roman" pitchFamily="18" charset="0"/>
              </a:rPr>
              <a:t>You can also move the pictures</a:t>
            </a:r>
            <a:endParaRPr lang="en-US" sz="4000" dirty="0">
              <a:latin typeface="+mj-lt"/>
              <a:cs typeface="Times New Roman" pitchFamily="18" charset="0"/>
            </a:endParaRPr>
          </a:p>
        </p:txBody>
      </p:sp>
      <p:sp>
        <p:nvSpPr>
          <p:cNvPr id="62" name="TextBox 61"/>
          <p:cNvSpPr txBox="1"/>
          <p:nvPr/>
        </p:nvSpPr>
        <p:spPr>
          <a:xfrm>
            <a:off x="22350066" y="22483621"/>
            <a:ext cx="9734550" cy="5693866"/>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a:t>
            </a:r>
            <a:r>
              <a:rPr lang="en-US" sz="3600" dirty="0" smtClean="0">
                <a:solidFill>
                  <a:prstClr val="black"/>
                </a:solidFill>
                <a:latin typeface="+mj-lt"/>
                <a:cs typeface="Times New Roman" pitchFamily="18" charset="0"/>
              </a:rPr>
              <a:t>Your </a:t>
            </a:r>
            <a:r>
              <a:rPr lang="en-US" sz="3600" dirty="0">
                <a:solidFill>
                  <a:prstClr val="black"/>
                </a:solidFill>
                <a:latin typeface="+mj-lt"/>
                <a:cs typeface="Times New Roman" pitchFamily="18" charset="0"/>
              </a:rPr>
              <a:t>Text Goes Here. You can change the size, font, and content of this text. We have included some pictures that can be moved, or removed, at your discretion. We have also included your university’s logo. </a:t>
            </a:r>
            <a:endParaRPr lang="en-US" sz="4000" dirty="0">
              <a:solidFill>
                <a:prstClr val="black"/>
              </a:solidFill>
              <a:latin typeface="+mj-lt"/>
              <a:cs typeface="Times New Roman" pitchFamily="18" charset="0"/>
            </a:endParaRPr>
          </a:p>
          <a:p>
            <a:endParaRPr lang="en-US" sz="4000" dirty="0">
              <a:latin typeface="+mj-lt"/>
              <a:cs typeface="Times New Roman" pitchFamily="18" charset="0"/>
            </a:endParaRPr>
          </a:p>
        </p:txBody>
      </p:sp>
      <p:sp>
        <p:nvSpPr>
          <p:cNvPr id="64" name="TextBox 63"/>
          <p:cNvSpPr txBox="1"/>
          <p:nvPr/>
        </p:nvSpPr>
        <p:spPr>
          <a:xfrm>
            <a:off x="22350066" y="27717185"/>
            <a:ext cx="9734550" cy="3416320"/>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a:t>
            </a:r>
            <a:r>
              <a:rPr lang="en-US" sz="3600" dirty="0" smtClean="0">
                <a:solidFill>
                  <a:prstClr val="black"/>
                </a:solidFill>
                <a:latin typeface="+mj-lt"/>
                <a:cs typeface="Times New Roman" pitchFamily="18" charset="0"/>
              </a:rPr>
              <a:t>Your </a:t>
            </a:r>
            <a:r>
              <a:rPr lang="en-US" sz="3600" dirty="0">
                <a:solidFill>
                  <a:prstClr val="black"/>
                </a:solidFill>
                <a:latin typeface="+mj-lt"/>
                <a:cs typeface="Times New Roman" pitchFamily="18" charset="0"/>
              </a:rPr>
              <a:t>Text Goes Here. You can change the size, font, and content of this text. </a:t>
            </a:r>
            <a:endParaRPr lang="en-US" sz="4000" dirty="0">
              <a:latin typeface="+mj-lt"/>
              <a:cs typeface="Times New Roman" pitchFamily="18" charset="0"/>
            </a:endParaRPr>
          </a:p>
        </p:txBody>
      </p:sp>
      <p:grpSp>
        <p:nvGrpSpPr>
          <p:cNvPr id="76" name="Group 75"/>
          <p:cNvGrpSpPr/>
          <p:nvPr/>
        </p:nvGrpSpPr>
        <p:grpSpPr>
          <a:xfrm>
            <a:off x="11776817" y="7010400"/>
            <a:ext cx="9771804" cy="1066800"/>
            <a:chOff x="2399337" y="7010400"/>
            <a:chExt cx="8883458" cy="1066800"/>
          </a:xfrm>
        </p:grpSpPr>
        <p:sp>
          <p:nvSpPr>
            <p:cNvPr id="77" name="Rectangle 76"/>
            <p:cNvSpPr/>
            <p:nvPr/>
          </p:nvSpPr>
          <p:spPr>
            <a:xfrm>
              <a:off x="2399337" y="7010400"/>
              <a:ext cx="8883458" cy="10668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2433204" y="7061537"/>
              <a:ext cx="8815724" cy="1015663"/>
            </a:xfrm>
            <a:prstGeom prst="rect">
              <a:avLst/>
            </a:prstGeom>
            <a:noFill/>
          </p:spPr>
          <p:txBody>
            <a:bodyPr wrap="square" rtlCol="0">
              <a:spAutoFit/>
            </a:bodyPr>
            <a:lstStyle/>
            <a:p>
              <a:pPr algn="ctr"/>
              <a:r>
                <a:rPr lang="en-US" sz="6000" dirty="0" smtClean="0">
                  <a:solidFill>
                    <a:srgbClr val="DEF2D6"/>
                  </a:solidFill>
                  <a:effectLst>
                    <a:outerShdw blurRad="38100" dist="38100" dir="2700000" algn="tl">
                      <a:srgbClr val="000000">
                        <a:alpha val="43137"/>
                      </a:srgbClr>
                    </a:outerShdw>
                  </a:effectLst>
                </a:rPr>
                <a:t>Methods</a:t>
              </a:r>
              <a:endParaRPr lang="en-US" sz="6000" dirty="0">
                <a:solidFill>
                  <a:srgbClr val="DEF2D6"/>
                </a:solidFill>
                <a:effectLst>
                  <a:outerShdw blurRad="38100" dist="38100" dir="2700000" algn="tl">
                    <a:srgbClr val="000000">
                      <a:alpha val="43137"/>
                    </a:srgbClr>
                  </a:outerShdw>
                </a:effectLst>
              </a:endParaRPr>
            </a:p>
          </p:txBody>
        </p:sp>
      </p:grpSp>
      <p:sp>
        <p:nvSpPr>
          <p:cNvPr id="82" name="TextBox 81"/>
          <p:cNvSpPr txBox="1"/>
          <p:nvPr/>
        </p:nvSpPr>
        <p:spPr>
          <a:xfrm>
            <a:off x="11888676" y="20923954"/>
            <a:ext cx="9734550" cy="707886"/>
          </a:xfrm>
          <a:prstGeom prst="rect">
            <a:avLst/>
          </a:prstGeom>
          <a:noFill/>
        </p:spPr>
        <p:txBody>
          <a:bodyPr wrap="square" rtlCol="0">
            <a:spAutoFit/>
          </a:bodyPr>
          <a:lstStyle/>
          <a:p>
            <a:pPr lvl="0"/>
            <a:r>
              <a:rPr lang="en-US" sz="4000" b="1" dirty="0" smtClean="0">
                <a:solidFill>
                  <a:srgbClr val="008751"/>
                </a:solidFill>
                <a:latin typeface="+mj-lt"/>
                <a:cs typeface="Times New Roman" pitchFamily="18" charset="0"/>
              </a:rPr>
              <a:t>Participants</a:t>
            </a:r>
            <a:endParaRPr lang="en-US" sz="4000" b="1" dirty="0">
              <a:solidFill>
                <a:srgbClr val="008751"/>
              </a:solidFill>
              <a:latin typeface="+mj-lt"/>
              <a:cs typeface="Times New Roman" pitchFamily="18" charset="0"/>
            </a:endParaRPr>
          </a:p>
        </p:txBody>
      </p:sp>
      <p:grpSp>
        <p:nvGrpSpPr>
          <p:cNvPr id="84" name="Group 83"/>
          <p:cNvGrpSpPr/>
          <p:nvPr/>
        </p:nvGrpSpPr>
        <p:grpSpPr>
          <a:xfrm>
            <a:off x="22342580" y="7010400"/>
            <a:ext cx="9771804" cy="1066800"/>
            <a:chOff x="2399337" y="7010400"/>
            <a:chExt cx="8883458" cy="1066800"/>
          </a:xfrm>
        </p:grpSpPr>
        <p:sp>
          <p:nvSpPr>
            <p:cNvPr id="85" name="Rectangle 84"/>
            <p:cNvSpPr/>
            <p:nvPr/>
          </p:nvSpPr>
          <p:spPr>
            <a:xfrm>
              <a:off x="2399337" y="7010400"/>
              <a:ext cx="8883458" cy="10668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p:cNvSpPr txBox="1"/>
            <p:nvPr/>
          </p:nvSpPr>
          <p:spPr>
            <a:xfrm>
              <a:off x="2433204" y="7061537"/>
              <a:ext cx="8815724" cy="1015663"/>
            </a:xfrm>
            <a:prstGeom prst="rect">
              <a:avLst/>
            </a:prstGeom>
            <a:noFill/>
          </p:spPr>
          <p:txBody>
            <a:bodyPr wrap="square" rtlCol="0">
              <a:spAutoFit/>
            </a:bodyPr>
            <a:lstStyle/>
            <a:p>
              <a:pPr algn="ctr"/>
              <a:r>
                <a:rPr lang="en-US" sz="6000" dirty="0" smtClean="0">
                  <a:solidFill>
                    <a:srgbClr val="DEF2D6"/>
                  </a:solidFill>
                  <a:effectLst>
                    <a:outerShdw blurRad="38100" dist="38100" dir="2700000" algn="tl">
                      <a:srgbClr val="000000">
                        <a:alpha val="43137"/>
                      </a:srgbClr>
                    </a:outerShdw>
                  </a:effectLst>
                </a:rPr>
                <a:t>Results</a:t>
              </a:r>
              <a:endParaRPr lang="en-US" sz="6000" dirty="0">
                <a:solidFill>
                  <a:srgbClr val="DEF2D6"/>
                </a:solidFill>
                <a:effectLst>
                  <a:outerShdw blurRad="38100" dist="38100" dir="2700000" algn="tl">
                    <a:srgbClr val="000000">
                      <a:alpha val="43137"/>
                    </a:srgbClr>
                  </a:outerShdw>
                </a:effectLst>
              </a:endParaRPr>
            </a:p>
          </p:txBody>
        </p:sp>
      </p:grpSp>
      <p:grpSp>
        <p:nvGrpSpPr>
          <p:cNvPr id="87" name="Group 86"/>
          <p:cNvGrpSpPr/>
          <p:nvPr/>
        </p:nvGrpSpPr>
        <p:grpSpPr>
          <a:xfrm>
            <a:off x="33923714" y="7010400"/>
            <a:ext cx="8883458" cy="1066800"/>
            <a:chOff x="2399337" y="7010400"/>
            <a:chExt cx="8883458" cy="1066800"/>
          </a:xfrm>
        </p:grpSpPr>
        <p:sp>
          <p:nvSpPr>
            <p:cNvPr id="88" name="Rectangle 87"/>
            <p:cNvSpPr/>
            <p:nvPr/>
          </p:nvSpPr>
          <p:spPr>
            <a:xfrm>
              <a:off x="2399337" y="7010400"/>
              <a:ext cx="8883458" cy="10668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p:cNvSpPr txBox="1"/>
            <p:nvPr/>
          </p:nvSpPr>
          <p:spPr>
            <a:xfrm>
              <a:off x="2433204" y="7061537"/>
              <a:ext cx="8815724" cy="1015663"/>
            </a:xfrm>
            <a:prstGeom prst="rect">
              <a:avLst/>
            </a:prstGeom>
            <a:noFill/>
          </p:spPr>
          <p:txBody>
            <a:bodyPr wrap="square" rtlCol="0">
              <a:spAutoFit/>
            </a:bodyPr>
            <a:lstStyle/>
            <a:p>
              <a:pPr algn="ctr"/>
              <a:r>
                <a:rPr lang="en-US" sz="6000" dirty="0" smtClean="0">
                  <a:solidFill>
                    <a:srgbClr val="DEF2D6"/>
                  </a:solidFill>
                  <a:effectLst>
                    <a:outerShdw blurRad="38100" dist="38100" dir="2700000" algn="tl">
                      <a:srgbClr val="000000">
                        <a:alpha val="43137"/>
                      </a:srgbClr>
                    </a:outerShdw>
                  </a:effectLst>
                </a:rPr>
                <a:t>Conclusion</a:t>
              </a:r>
              <a:endParaRPr lang="en-US" sz="6000" dirty="0">
                <a:solidFill>
                  <a:srgbClr val="DEF2D6"/>
                </a:solidFill>
                <a:effectLst>
                  <a:outerShdw blurRad="38100" dist="38100" dir="2700000" algn="tl">
                    <a:srgbClr val="000000">
                      <a:alpha val="43137"/>
                    </a:srgbClr>
                  </a:outerShdw>
                </a:effectLst>
              </a:endParaRPr>
            </a:p>
          </p:txBody>
        </p:sp>
      </p:grpSp>
      <p:sp>
        <p:nvSpPr>
          <p:cNvPr id="90" name="TextBox 89"/>
          <p:cNvSpPr txBox="1"/>
          <p:nvPr/>
        </p:nvSpPr>
        <p:spPr>
          <a:xfrm>
            <a:off x="33974809" y="17025795"/>
            <a:ext cx="8849591" cy="707886"/>
          </a:xfrm>
          <a:prstGeom prst="rect">
            <a:avLst/>
          </a:prstGeom>
          <a:noFill/>
        </p:spPr>
        <p:txBody>
          <a:bodyPr wrap="square" rtlCol="0">
            <a:spAutoFit/>
          </a:bodyPr>
          <a:lstStyle/>
          <a:p>
            <a:pPr lvl="0"/>
            <a:r>
              <a:rPr lang="en-US" sz="4000" b="1" dirty="0" smtClean="0">
                <a:solidFill>
                  <a:srgbClr val="008751"/>
                </a:solidFill>
                <a:latin typeface="+mj-lt"/>
                <a:cs typeface="Times New Roman" pitchFamily="18" charset="0"/>
              </a:rPr>
              <a:t>Limitations</a:t>
            </a:r>
            <a:endParaRPr lang="en-US" sz="4000" b="1" dirty="0">
              <a:solidFill>
                <a:srgbClr val="008751"/>
              </a:solidFill>
              <a:latin typeface="+mj-lt"/>
              <a:cs typeface="Times New Roman" pitchFamily="18" charset="0"/>
            </a:endParaRPr>
          </a:p>
        </p:txBody>
      </p:sp>
      <p:sp>
        <p:nvSpPr>
          <p:cNvPr id="91" name="TextBox 90"/>
          <p:cNvSpPr txBox="1"/>
          <p:nvPr/>
        </p:nvSpPr>
        <p:spPr>
          <a:xfrm>
            <a:off x="33974809" y="23597734"/>
            <a:ext cx="8849591" cy="707886"/>
          </a:xfrm>
          <a:prstGeom prst="rect">
            <a:avLst/>
          </a:prstGeom>
          <a:noFill/>
        </p:spPr>
        <p:txBody>
          <a:bodyPr wrap="square" rtlCol="0">
            <a:spAutoFit/>
          </a:bodyPr>
          <a:lstStyle/>
          <a:p>
            <a:pPr lvl="0"/>
            <a:r>
              <a:rPr lang="en-US" sz="4000" b="1" dirty="0" smtClean="0">
                <a:solidFill>
                  <a:srgbClr val="008751"/>
                </a:solidFill>
                <a:latin typeface="+mj-lt"/>
                <a:cs typeface="Times New Roman" pitchFamily="18" charset="0"/>
              </a:rPr>
              <a:t>References</a:t>
            </a:r>
            <a:endParaRPr lang="en-US" sz="4000" b="1" dirty="0">
              <a:solidFill>
                <a:srgbClr val="008751"/>
              </a:solidFill>
              <a:latin typeface="+mj-lt"/>
              <a:cs typeface="Times New Roman" pitchFamily="18" charset="0"/>
            </a:endParaRPr>
          </a:p>
        </p:txBody>
      </p:sp>
      <p:grpSp>
        <p:nvGrpSpPr>
          <p:cNvPr id="72" name="Group 44"/>
          <p:cNvGrpSpPr>
            <a:grpSpLocks/>
          </p:cNvGrpSpPr>
          <p:nvPr/>
        </p:nvGrpSpPr>
        <p:grpSpPr bwMode="auto">
          <a:xfrm>
            <a:off x="10560050" y="0"/>
            <a:ext cx="22745700" cy="32994600"/>
            <a:chOff x="10560050" y="0"/>
            <a:chExt cx="22745700" cy="32994600"/>
          </a:xfrm>
        </p:grpSpPr>
        <p:sp>
          <p:nvSpPr>
            <p:cNvPr id="79" name="Rectangle 50"/>
            <p:cNvSpPr>
              <a:spLocks noChangeArrowheads="1"/>
            </p:cNvSpPr>
            <p:nvPr/>
          </p:nvSpPr>
          <p:spPr bwMode="auto">
            <a:xfrm>
              <a:off x="10594975" y="0"/>
              <a:ext cx="328613" cy="32918400"/>
            </a:xfrm>
            <a:prstGeom prst="rect">
              <a:avLst/>
            </a:prstGeom>
            <a:solidFill>
              <a:srgbClr val="C0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defTabSz="4703763"/>
              <a:endParaRPr lang="en-US" sz="3800"/>
            </a:p>
          </p:txBody>
        </p:sp>
        <p:sp>
          <p:nvSpPr>
            <p:cNvPr id="80" name="TextBox 51"/>
            <p:cNvSpPr txBox="1">
              <a:spLocks noChangeArrowheads="1"/>
            </p:cNvSpPr>
            <p:nvPr/>
          </p:nvSpPr>
          <p:spPr bwMode="auto">
            <a:xfrm rot="-5400000">
              <a:off x="-5648325" y="16414750"/>
              <a:ext cx="327866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600">
                  <a:solidFill>
                    <a:schemeClr val="tx1"/>
                  </a:solidFill>
                  <a:latin typeface="Times New Roman" pitchFamily="18" charset="0"/>
                </a:defRPr>
              </a:lvl1pPr>
              <a:lvl2pPr marL="742950" indent="-285750">
                <a:defRPr sz="12600">
                  <a:solidFill>
                    <a:schemeClr val="tx1"/>
                  </a:solidFill>
                  <a:latin typeface="Times New Roman" pitchFamily="18" charset="0"/>
                </a:defRPr>
              </a:lvl2pPr>
              <a:lvl3pPr marL="1143000" indent="-228600">
                <a:defRPr sz="12600">
                  <a:solidFill>
                    <a:schemeClr val="tx1"/>
                  </a:solidFill>
                  <a:latin typeface="Times New Roman" pitchFamily="18" charset="0"/>
                </a:defRPr>
              </a:lvl3pPr>
              <a:lvl4pPr marL="1600200" indent="-228600">
                <a:defRPr sz="12600">
                  <a:solidFill>
                    <a:schemeClr val="tx1"/>
                  </a:solidFill>
                  <a:latin typeface="Times New Roman" pitchFamily="18" charset="0"/>
                </a:defRPr>
              </a:lvl4pPr>
              <a:lvl5pPr marL="2057400" indent="-228600">
                <a:defRPr sz="12600">
                  <a:solidFill>
                    <a:schemeClr val="tx1"/>
                  </a:solidFill>
                  <a:latin typeface="Times New Roman" pitchFamily="18" charset="0"/>
                </a:defRPr>
              </a:lvl5pPr>
              <a:lvl6pPr marL="2514600" indent="-228600" eaLnBrk="0" fontAlgn="base" hangingPunct="0">
                <a:spcBef>
                  <a:spcPct val="0"/>
                </a:spcBef>
                <a:spcAft>
                  <a:spcPct val="0"/>
                </a:spcAft>
                <a:defRPr sz="12600">
                  <a:solidFill>
                    <a:schemeClr val="tx1"/>
                  </a:solidFill>
                  <a:latin typeface="Times New Roman" pitchFamily="18" charset="0"/>
                </a:defRPr>
              </a:lvl6pPr>
              <a:lvl7pPr marL="2971800" indent="-228600" eaLnBrk="0" fontAlgn="base" hangingPunct="0">
                <a:spcBef>
                  <a:spcPct val="0"/>
                </a:spcBef>
                <a:spcAft>
                  <a:spcPct val="0"/>
                </a:spcAft>
                <a:defRPr sz="12600">
                  <a:solidFill>
                    <a:schemeClr val="tx1"/>
                  </a:solidFill>
                  <a:latin typeface="Times New Roman" pitchFamily="18" charset="0"/>
                </a:defRPr>
              </a:lvl7pPr>
              <a:lvl8pPr marL="3429000" indent="-228600" eaLnBrk="0" fontAlgn="base" hangingPunct="0">
                <a:spcBef>
                  <a:spcPct val="0"/>
                </a:spcBef>
                <a:spcAft>
                  <a:spcPct val="0"/>
                </a:spcAft>
                <a:defRPr sz="12600">
                  <a:solidFill>
                    <a:schemeClr val="tx1"/>
                  </a:solidFill>
                  <a:latin typeface="Times New Roman" pitchFamily="18" charset="0"/>
                </a:defRPr>
              </a:lvl8pPr>
              <a:lvl9pPr marL="3886200" indent="-228600" eaLnBrk="0" fontAlgn="base" hangingPunct="0">
                <a:spcBef>
                  <a:spcPct val="0"/>
                </a:spcBef>
                <a:spcAft>
                  <a:spcPct val="0"/>
                </a:spcAft>
                <a:defRPr sz="12600">
                  <a:solidFill>
                    <a:schemeClr val="tx1"/>
                  </a:solidFill>
                  <a:latin typeface="Times New Roman" pitchFamily="18" charset="0"/>
                </a:defRPr>
              </a:lvl9pPr>
            </a:lstStyle>
            <a:p>
              <a:pPr eaLnBrk="1" hangingPunct="1"/>
              <a:r>
                <a:rPr lang="en-US" sz="1800" b="1">
                  <a:solidFill>
                    <a:schemeClr val="bg1"/>
                  </a:solidFill>
                  <a:latin typeface="Arial" charset="0"/>
                </a:rPr>
                <a:t>TRIFOLD AREA – THIS GUIDE WILL BE REMOVED BEFORE PRINTING – TRIFOLD AREA – THIS GUIDE WILL BE REMOVED BEFORE PRINTING – TRIFOLD AREA – THIS GUIDE WILL BE REMOVED BEFORE PRINTING – TRIFOLD AREA – THIS GUIDE WILL BE REMOVED BEFORE PRINTING – TRIFOLD </a:t>
              </a:r>
            </a:p>
          </p:txBody>
        </p:sp>
        <p:sp>
          <p:nvSpPr>
            <p:cNvPr id="81" name="Rectangle 48"/>
            <p:cNvSpPr>
              <a:spLocks noChangeArrowheads="1"/>
            </p:cNvSpPr>
            <p:nvPr/>
          </p:nvSpPr>
          <p:spPr bwMode="auto">
            <a:xfrm>
              <a:off x="32967613" y="0"/>
              <a:ext cx="330200" cy="32918400"/>
            </a:xfrm>
            <a:prstGeom prst="rect">
              <a:avLst/>
            </a:prstGeom>
            <a:solidFill>
              <a:srgbClr val="C0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defTabSz="4703763"/>
              <a:endParaRPr lang="en-US" sz="3800"/>
            </a:p>
          </p:txBody>
        </p:sp>
        <p:sp>
          <p:nvSpPr>
            <p:cNvPr id="83" name="TextBox 49"/>
            <p:cNvSpPr txBox="1">
              <a:spLocks noChangeArrowheads="1"/>
            </p:cNvSpPr>
            <p:nvPr/>
          </p:nvSpPr>
          <p:spPr bwMode="auto">
            <a:xfrm rot="-5400000">
              <a:off x="16726694" y="16415544"/>
              <a:ext cx="32788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600">
                  <a:solidFill>
                    <a:schemeClr val="tx1"/>
                  </a:solidFill>
                  <a:latin typeface="Times New Roman" pitchFamily="18" charset="0"/>
                </a:defRPr>
              </a:lvl1pPr>
              <a:lvl2pPr marL="742950" indent="-285750">
                <a:defRPr sz="12600">
                  <a:solidFill>
                    <a:schemeClr val="tx1"/>
                  </a:solidFill>
                  <a:latin typeface="Times New Roman" pitchFamily="18" charset="0"/>
                </a:defRPr>
              </a:lvl2pPr>
              <a:lvl3pPr marL="1143000" indent="-228600">
                <a:defRPr sz="12600">
                  <a:solidFill>
                    <a:schemeClr val="tx1"/>
                  </a:solidFill>
                  <a:latin typeface="Times New Roman" pitchFamily="18" charset="0"/>
                </a:defRPr>
              </a:lvl3pPr>
              <a:lvl4pPr marL="1600200" indent="-228600">
                <a:defRPr sz="12600">
                  <a:solidFill>
                    <a:schemeClr val="tx1"/>
                  </a:solidFill>
                  <a:latin typeface="Times New Roman" pitchFamily="18" charset="0"/>
                </a:defRPr>
              </a:lvl4pPr>
              <a:lvl5pPr marL="2057400" indent="-228600">
                <a:defRPr sz="12600">
                  <a:solidFill>
                    <a:schemeClr val="tx1"/>
                  </a:solidFill>
                  <a:latin typeface="Times New Roman" pitchFamily="18" charset="0"/>
                </a:defRPr>
              </a:lvl5pPr>
              <a:lvl6pPr marL="2514600" indent="-228600" eaLnBrk="0" fontAlgn="base" hangingPunct="0">
                <a:spcBef>
                  <a:spcPct val="0"/>
                </a:spcBef>
                <a:spcAft>
                  <a:spcPct val="0"/>
                </a:spcAft>
                <a:defRPr sz="12600">
                  <a:solidFill>
                    <a:schemeClr val="tx1"/>
                  </a:solidFill>
                  <a:latin typeface="Times New Roman" pitchFamily="18" charset="0"/>
                </a:defRPr>
              </a:lvl6pPr>
              <a:lvl7pPr marL="2971800" indent="-228600" eaLnBrk="0" fontAlgn="base" hangingPunct="0">
                <a:spcBef>
                  <a:spcPct val="0"/>
                </a:spcBef>
                <a:spcAft>
                  <a:spcPct val="0"/>
                </a:spcAft>
                <a:defRPr sz="12600">
                  <a:solidFill>
                    <a:schemeClr val="tx1"/>
                  </a:solidFill>
                  <a:latin typeface="Times New Roman" pitchFamily="18" charset="0"/>
                </a:defRPr>
              </a:lvl7pPr>
              <a:lvl8pPr marL="3429000" indent="-228600" eaLnBrk="0" fontAlgn="base" hangingPunct="0">
                <a:spcBef>
                  <a:spcPct val="0"/>
                </a:spcBef>
                <a:spcAft>
                  <a:spcPct val="0"/>
                </a:spcAft>
                <a:defRPr sz="12600">
                  <a:solidFill>
                    <a:schemeClr val="tx1"/>
                  </a:solidFill>
                  <a:latin typeface="Times New Roman" pitchFamily="18" charset="0"/>
                </a:defRPr>
              </a:lvl8pPr>
              <a:lvl9pPr marL="3886200" indent="-228600" eaLnBrk="0" fontAlgn="base" hangingPunct="0">
                <a:spcBef>
                  <a:spcPct val="0"/>
                </a:spcBef>
                <a:spcAft>
                  <a:spcPct val="0"/>
                </a:spcAft>
                <a:defRPr sz="12600">
                  <a:solidFill>
                    <a:schemeClr val="tx1"/>
                  </a:solidFill>
                  <a:latin typeface="Times New Roman" pitchFamily="18" charset="0"/>
                </a:defRPr>
              </a:lvl9pPr>
            </a:lstStyle>
            <a:p>
              <a:pPr eaLnBrk="1" hangingPunct="1"/>
              <a:r>
                <a:rPr lang="en-US" sz="1800" b="1">
                  <a:solidFill>
                    <a:schemeClr val="bg1"/>
                  </a:solidFill>
                  <a:latin typeface="Arial" charset="0"/>
                </a:rPr>
                <a:t>TRIFOLD AREA – THIS GUIDE WILL BE REMOVED BEFORE PRINTING – TRIFOLD AREA – THIS GUIDE WILL BE REMOVED BEFORE PRINTING – TRIFOLD AREA – THIS GUIDE WILL BE REMOVED BEFORE PRINTING – TRIFOLD AREA – THIS GUIDE WILL BE REMOVED BEFORE PRINTING – TRIFOLD</a:t>
              </a:r>
            </a:p>
          </p:txBody>
        </p:sp>
      </p:grpSp>
      <p:sp>
        <p:nvSpPr>
          <p:cNvPr id="93" name="Text Box 48"/>
          <p:cNvSpPr txBox="1">
            <a:spLocks noChangeArrowheads="1"/>
          </p:cNvSpPr>
          <p:nvPr/>
        </p:nvSpPr>
        <p:spPr bwMode="auto">
          <a:xfrm>
            <a:off x="9525000" y="8284061"/>
            <a:ext cx="24460200" cy="16773525"/>
          </a:xfrm>
          <a:prstGeom prst="rect">
            <a:avLst/>
          </a:prstGeom>
          <a:solidFill>
            <a:srgbClr val="EAEAEA"/>
          </a:solidFill>
          <a:ln w="381000">
            <a:solidFill>
              <a:srgbClr val="FF0000"/>
            </a:solidFill>
            <a:miter lim="800000"/>
            <a:headEnd/>
            <a:tailEnd/>
          </a:ln>
        </p:spPr>
        <p:txBody>
          <a:bodyPr lIns="365760" tIns="365760" rIns="365760" bIns="365760">
            <a:spAutoFit/>
          </a:bodyPr>
          <a:lstStyle>
            <a:lvl1pPr defTabSz="3762375" eaLnBrk="0" hangingPunct="0">
              <a:defRPr sz="2600">
                <a:solidFill>
                  <a:schemeClr val="tx1"/>
                </a:solidFill>
                <a:latin typeface="Arial" charset="0"/>
              </a:defRPr>
            </a:lvl1pPr>
            <a:lvl2pPr marL="742950" indent="-285750" defTabSz="3762375" eaLnBrk="0" hangingPunct="0">
              <a:defRPr sz="2600">
                <a:solidFill>
                  <a:schemeClr val="tx1"/>
                </a:solidFill>
                <a:latin typeface="Arial" charset="0"/>
              </a:defRPr>
            </a:lvl2pPr>
            <a:lvl3pPr marL="1143000" indent="-228600" defTabSz="3762375" eaLnBrk="0" hangingPunct="0">
              <a:defRPr sz="2600">
                <a:solidFill>
                  <a:schemeClr val="tx1"/>
                </a:solidFill>
                <a:latin typeface="Arial" charset="0"/>
              </a:defRPr>
            </a:lvl3pPr>
            <a:lvl4pPr marL="1600200" indent="-228600" defTabSz="3762375" eaLnBrk="0" hangingPunct="0">
              <a:defRPr sz="2600">
                <a:solidFill>
                  <a:schemeClr val="tx1"/>
                </a:solidFill>
                <a:latin typeface="Arial" charset="0"/>
              </a:defRPr>
            </a:lvl4pPr>
            <a:lvl5pPr marL="2057400" indent="-228600" defTabSz="3762375" eaLnBrk="0" hangingPunct="0">
              <a:defRPr sz="2600">
                <a:solidFill>
                  <a:schemeClr val="tx1"/>
                </a:solidFill>
                <a:latin typeface="Arial" charset="0"/>
              </a:defRPr>
            </a:lvl5pPr>
            <a:lvl6pPr marL="2514600" indent="-228600" defTabSz="3762375" eaLnBrk="0" fontAlgn="base" hangingPunct="0">
              <a:spcBef>
                <a:spcPct val="0"/>
              </a:spcBef>
              <a:spcAft>
                <a:spcPct val="0"/>
              </a:spcAft>
              <a:defRPr sz="2600">
                <a:solidFill>
                  <a:schemeClr val="tx1"/>
                </a:solidFill>
                <a:latin typeface="Arial" charset="0"/>
              </a:defRPr>
            </a:lvl6pPr>
            <a:lvl7pPr marL="2971800" indent="-228600" defTabSz="3762375" eaLnBrk="0" fontAlgn="base" hangingPunct="0">
              <a:spcBef>
                <a:spcPct val="0"/>
              </a:spcBef>
              <a:spcAft>
                <a:spcPct val="0"/>
              </a:spcAft>
              <a:defRPr sz="2600">
                <a:solidFill>
                  <a:schemeClr val="tx1"/>
                </a:solidFill>
                <a:latin typeface="Arial" charset="0"/>
              </a:defRPr>
            </a:lvl7pPr>
            <a:lvl8pPr marL="3429000" indent="-228600" defTabSz="3762375" eaLnBrk="0" fontAlgn="base" hangingPunct="0">
              <a:spcBef>
                <a:spcPct val="0"/>
              </a:spcBef>
              <a:spcAft>
                <a:spcPct val="0"/>
              </a:spcAft>
              <a:defRPr sz="2600">
                <a:solidFill>
                  <a:schemeClr val="tx1"/>
                </a:solidFill>
                <a:latin typeface="Arial" charset="0"/>
              </a:defRPr>
            </a:lvl8pPr>
            <a:lvl9pPr marL="3886200" indent="-228600" defTabSz="3762375" eaLnBrk="0" fontAlgn="base" hangingPunct="0">
              <a:spcBef>
                <a:spcPct val="0"/>
              </a:spcBef>
              <a:spcAft>
                <a:spcPct val="0"/>
              </a:spcAft>
              <a:defRPr sz="2600">
                <a:solidFill>
                  <a:schemeClr val="tx1"/>
                </a:solidFill>
                <a:latin typeface="Arial" charset="0"/>
              </a:defRPr>
            </a:lvl9pPr>
          </a:lstStyle>
          <a:p>
            <a:pPr eaLnBrk="1" hangingPunct="1"/>
            <a:r>
              <a:rPr lang="en-US" altLang="ja-JP" sz="4600" dirty="0">
                <a:latin typeface="Calibri" pitchFamily="34" charset="0"/>
                <a:ea typeface="MS PGothic" pitchFamily="34" charset="-128"/>
              </a:rPr>
              <a:t>This research template complements of MakeSigns.com</a:t>
            </a:r>
          </a:p>
          <a:p>
            <a:pPr eaLnBrk="1" hangingPunct="1"/>
            <a:r>
              <a:rPr lang="en-US" altLang="ja-JP" sz="4600" dirty="0">
                <a:latin typeface="Calibri" pitchFamily="34" charset="0"/>
                <a:ea typeface="MS PGothic" pitchFamily="34" charset="-128"/>
              </a:rPr>
              <a:t> </a:t>
            </a:r>
          </a:p>
          <a:p>
            <a:pPr eaLnBrk="1" hangingPunct="1"/>
            <a:r>
              <a:rPr lang="en-US" altLang="ja-JP" sz="4600" dirty="0">
                <a:latin typeface="Calibri" pitchFamily="34" charset="0"/>
                <a:ea typeface="MS PGothic" pitchFamily="34" charset="-128"/>
              </a:rPr>
              <a:t>If you opened this file directly from a web browser, you’ll want to save it to your computer before adding your poster information.</a:t>
            </a:r>
            <a:br>
              <a:rPr lang="en-US" altLang="ja-JP" sz="4600" dirty="0">
                <a:latin typeface="Calibri" pitchFamily="34" charset="0"/>
                <a:ea typeface="MS PGothic" pitchFamily="34" charset="-128"/>
              </a:rPr>
            </a:br>
            <a:endParaRPr lang="en-US" altLang="ja-JP" sz="4600" dirty="0">
              <a:latin typeface="Calibri" pitchFamily="34" charset="0"/>
              <a:ea typeface="MS PGothic" pitchFamily="34" charset="-128"/>
            </a:endParaRPr>
          </a:p>
          <a:p>
            <a:pPr eaLnBrk="1" hangingPunct="1"/>
            <a:r>
              <a:rPr lang="en-US" altLang="ja-JP" sz="4600">
                <a:latin typeface="Calibri" pitchFamily="34" charset="0"/>
                <a:ea typeface="MS PGothic" pitchFamily="34" charset="-128"/>
              </a:rPr>
              <a:t>The </a:t>
            </a:r>
            <a:r>
              <a:rPr lang="en-US" altLang="ja-JP" sz="4600" smtClean="0">
                <a:latin typeface="Calibri" pitchFamily="34" charset="0"/>
                <a:ea typeface="MS PGothic" pitchFamily="34" charset="-128"/>
              </a:rPr>
              <a:t>most common size </a:t>
            </a:r>
            <a:r>
              <a:rPr lang="en-US" altLang="ja-JP" sz="4600" dirty="0">
                <a:latin typeface="Calibri" pitchFamily="34" charset="0"/>
                <a:ea typeface="MS PGothic" pitchFamily="34" charset="-128"/>
              </a:rPr>
              <a:t>for Tri-Fold boards is </a:t>
            </a:r>
            <a:r>
              <a:rPr lang="en-US" altLang="ja-JP" sz="4600" b="1" dirty="0">
                <a:latin typeface="Calibri" pitchFamily="34" charset="0"/>
                <a:ea typeface="MS PGothic" pitchFamily="34" charset="-128"/>
              </a:rPr>
              <a:t>36” by </a:t>
            </a:r>
            <a:r>
              <a:rPr lang="en-US" altLang="ja-JP" sz="4600" b="1">
                <a:latin typeface="Calibri" pitchFamily="34" charset="0"/>
                <a:ea typeface="MS PGothic" pitchFamily="34" charset="-128"/>
              </a:rPr>
              <a:t>48</a:t>
            </a:r>
            <a:r>
              <a:rPr lang="en-US" altLang="ja-JP" sz="4600" b="1" smtClean="0">
                <a:latin typeface="Calibri" pitchFamily="34" charset="0"/>
                <a:ea typeface="MS PGothic" pitchFamily="34" charset="-128"/>
              </a:rPr>
              <a:t>”</a:t>
            </a:r>
            <a:r>
              <a:rPr lang="en-US" altLang="ja-JP" sz="4600" smtClean="0">
                <a:latin typeface="Calibri" pitchFamily="34" charset="0"/>
                <a:ea typeface="MS PGothic" pitchFamily="34" charset="-128"/>
              </a:rPr>
              <a:t>.</a:t>
            </a:r>
            <a:endParaRPr lang="en-US" altLang="ja-JP" sz="4600" dirty="0">
              <a:latin typeface="Calibri" pitchFamily="34" charset="0"/>
              <a:ea typeface="MS PGothic" pitchFamily="34" charset="-128"/>
            </a:endParaRPr>
          </a:p>
          <a:p>
            <a:pPr eaLnBrk="1" hangingPunct="1"/>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This template has a page size of </a:t>
            </a:r>
            <a:r>
              <a:rPr lang="en-US" altLang="ja-JP" sz="4600" b="1" dirty="0">
                <a:latin typeface="Calibri" pitchFamily="34" charset="0"/>
                <a:ea typeface="MS PGothic" pitchFamily="34" charset="-128"/>
              </a:rPr>
              <a:t>36”x 48”</a:t>
            </a:r>
            <a:r>
              <a:rPr lang="en-US" altLang="ja-JP" sz="4600" dirty="0">
                <a:latin typeface="Calibri" pitchFamily="34" charset="0"/>
                <a:ea typeface="MS PGothic" pitchFamily="34" charset="-128"/>
              </a:rPr>
              <a:t>. When uploaded at MakeSigns.com, this template can be used to order posters in the following sizes: </a:t>
            </a:r>
            <a:r>
              <a:rPr lang="en-US" altLang="ja-JP" sz="4600" b="1" dirty="0">
                <a:latin typeface="Calibri" pitchFamily="34" charset="0"/>
                <a:ea typeface="MS PGothic" pitchFamily="34" charset="-128"/>
              </a:rPr>
              <a:t>36”x 48” (recommended) , 42”x 56”, 48”x 64”, 31.5” x 42” and 27”x 36”.</a:t>
            </a:r>
            <a:br>
              <a:rPr lang="en-US" altLang="ja-JP" sz="4600" b="1" dirty="0">
                <a:latin typeface="Calibri" pitchFamily="34" charset="0"/>
                <a:ea typeface="MS PGothic" pitchFamily="34" charset="-128"/>
              </a:rPr>
            </a:br>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We recommend that you avoid changing the page size of the template. Please keep in mind, if you do change the page size it will alter the available print sizes listed above.</a:t>
            </a:r>
          </a:p>
          <a:p>
            <a:pPr eaLnBrk="1" hangingPunct="1"/>
            <a:r>
              <a:rPr lang="en-US" altLang="ja-JP" sz="4600" dirty="0">
                <a:latin typeface="Calibri" pitchFamily="34" charset="0"/>
                <a:ea typeface="MS PGothic" pitchFamily="34" charset="-128"/>
              </a:rPr>
              <a:t>Any changes to the template size should be done before entering your information.</a:t>
            </a:r>
          </a:p>
          <a:p>
            <a:pPr eaLnBrk="1" hangingPunct="1"/>
            <a:r>
              <a:rPr lang="en-US" altLang="ja-JP" sz="4600" dirty="0">
                <a:latin typeface="Calibri" pitchFamily="34" charset="0"/>
                <a:ea typeface="MS PGothic" pitchFamily="34" charset="-128"/>
              </a:rPr>
              <a:t>If you have any questions about </a:t>
            </a:r>
            <a:r>
              <a:rPr lang="en-US" altLang="ja-JP" sz="4600" dirty="0">
                <a:latin typeface="Calibri" pitchFamily="34" charset="0"/>
                <a:ea typeface="MS PGothic" pitchFamily="34" charset="-128"/>
                <a:hlinkClick r:id="rId6"/>
              </a:rPr>
              <a:t>creating a scientific poster</a:t>
            </a:r>
            <a:r>
              <a:rPr lang="en-US" altLang="ja-JP" sz="4600" dirty="0">
                <a:latin typeface="Calibri" pitchFamily="34" charset="0"/>
                <a:ea typeface="MS PGothic" pitchFamily="34" charset="-128"/>
              </a:rPr>
              <a:t>, visit MakeSigns.com or email us at </a:t>
            </a:r>
            <a:r>
              <a:rPr lang="en-US" altLang="ja-JP" sz="4600" dirty="0">
                <a:latin typeface="Calibri" pitchFamily="34" charset="0"/>
                <a:ea typeface="MS PGothic" pitchFamily="34" charset="-128"/>
                <a:hlinkClick r:id="rId7"/>
              </a:rPr>
              <a:t>support@graphicsland.com</a:t>
            </a:r>
            <a:r>
              <a:rPr lang="en-US" altLang="ja-JP" sz="4600" dirty="0">
                <a:latin typeface="Calibri" pitchFamily="34" charset="0"/>
                <a:ea typeface="MS PGothic" pitchFamily="34" charset="-128"/>
              </a:rPr>
              <a:t> </a:t>
            </a:r>
          </a:p>
          <a:p>
            <a:pPr eaLnBrk="1" hangingPunct="1"/>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We offer these scientific poster templates free of charge to help you create and design a poster presentation with ease.</a:t>
            </a:r>
          </a:p>
          <a:p>
            <a:pPr eaLnBrk="1" hangingPunct="1"/>
            <a:endParaRPr lang="en-US" altLang="ja-JP" sz="4600" dirty="0">
              <a:latin typeface="Calibri" pitchFamily="34" charset="0"/>
              <a:ea typeface="MS PGothic" pitchFamily="34" charset="-128"/>
            </a:endParaRPr>
          </a:p>
          <a:p>
            <a:pPr eaLnBrk="1" hangingPunct="1"/>
            <a:r>
              <a:rPr lang="en-US" altLang="ja-JP" sz="4600" b="1" dirty="0">
                <a:solidFill>
                  <a:srgbClr val="FF0000"/>
                </a:solidFill>
                <a:latin typeface="Calibri" pitchFamily="34" charset="0"/>
                <a:ea typeface="MS PGothic" pitchFamily="34" charset="-128"/>
              </a:rPr>
              <a:t>TO DELETE THIS BOX, CLICK ON THE RED BORDER AND PRESS THE DELETE KEY ON YOUR KEYBOARD.</a:t>
            </a:r>
          </a:p>
          <a:p>
            <a:pPr algn="r" eaLnBrk="1" hangingPunct="1"/>
            <a:r>
              <a:rPr lang="en-US" altLang="ja-JP" sz="3000" dirty="0">
                <a:latin typeface="Calibri" pitchFamily="34" charset="0"/>
                <a:ea typeface="MS PGothic" pitchFamily="34" charset="-128"/>
              </a:rPr>
              <a:t>©</a:t>
            </a:r>
            <a:r>
              <a:rPr lang="en-US" altLang="ja-JP" sz="3000" dirty="0" smtClean="0">
                <a:latin typeface="Calibri" pitchFamily="34" charset="0"/>
                <a:ea typeface="MS PGothic" pitchFamily="34" charset="-128"/>
              </a:rPr>
              <a:t>2013 </a:t>
            </a:r>
            <a:r>
              <a:rPr lang="en-US" altLang="ja-JP" sz="3000" dirty="0" err="1">
                <a:latin typeface="Calibri" pitchFamily="34" charset="0"/>
                <a:ea typeface="MS PGothic" pitchFamily="34" charset="-128"/>
              </a:rPr>
              <a:t>Graphicsland</a:t>
            </a:r>
            <a:endParaRPr lang="en-US" sz="3000" dirty="0">
              <a:latin typeface="Calibri" pitchFamily="34" charset="0"/>
            </a:endParaRPr>
          </a:p>
        </p:txBody>
      </p:sp>
    </p:spTree>
    <p:extLst>
      <p:ext uri="{BB962C8B-B14F-4D97-AF65-F5344CB8AC3E}">
        <p14:creationId xmlns:p14="http://schemas.microsoft.com/office/powerpoint/2010/main" val="3359507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1453</TotalTime>
  <Words>1160</Words>
  <Application>Microsoft Office PowerPoint</Application>
  <PresentationFormat>Custom</PresentationFormat>
  <Paragraphs>78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jessie</cp:lastModifiedBy>
  <cp:revision>13</cp:revision>
  <dcterms:created xsi:type="dcterms:W3CDTF">2012-06-05T21:36:44Z</dcterms:created>
  <dcterms:modified xsi:type="dcterms:W3CDTF">2014-03-20T14:39:29Z</dcterms:modified>
</cp:coreProperties>
</file>