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21945600"/>
  <p:notesSz cx="6858000" cy="9144000"/>
  <p:defaultTextStyle>
    <a:defPPr>
      <a:defRPr lang="en-US"/>
    </a:defPPr>
    <a:lvl1pPr marL="0" algn="l" defTabSz="3134737" rtl="0" eaLnBrk="1" latinLnBrk="0" hangingPunct="1">
      <a:defRPr sz="6200" kern="1200">
        <a:solidFill>
          <a:schemeClr val="tx1"/>
        </a:solidFill>
        <a:latin typeface="+mn-lt"/>
        <a:ea typeface="+mn-ea"/>
        <a:cs typeface="+mn-cs"/>
      </a:defRPr>
    </a:lvl1pPr>
    <a:lvl2pPr marL="1567369" algn="l" defTabSz="3134737" rtl="0" eaLnBrk="1" latinLnBrk="0" hangingPunct="1">
      <a:defRPr sz="6200" kern="1200">
        <a:solidFill>
          <a:schemeClr val="tx1"/>
        </a:solidFill>
        <a:latin typeface="+mn-lt"/>
        <a:ea typeface="+mn-ea"/>
        <a:cs typeface="+mn-cs"/>
      </a:defRPr>
    </a:lvl2pPr>
    <a:lvl3pPr marL="3134737" algn="l" defTabSz="3134737" rtl="0" eaLnBrk="1" latinLnBrk="0" hangingPunct="1">
      <a:defRPr sz="6200" kern="1200">
        <a:solidFill>
          <a:schemeClr val="tx1"/>
        </a:solidFill>
        <a:latin typeface="+mn-lt"/>
        <a:ea typeface="+mn-ea"/>
        <a:cs typeface="+mn-cs"/>
      </a:defRPr>
    </a:lvl3pPr>
    <a:lvl4pPr marL="4702106" algn="l" defTabSz="3134737" rtl="0" eaLnBrk="1" latinLnBrk="0" hangingPunct="1">
      <a:defRPr sz="6200" kern="1200">
        <a:solidFill>
          <a:schemeClr val="tx1"/>
        </a:solidFill>
        <a:latin typeface="+mn-lt"/>
        <a:ea typeface="+mn-ea"/>
        <a:cs typeface="+mn-cs"/>
      </a:defRPr>
    </a:lvl4pPr>
    <a:lvl5pPr marL="6269475" algn="l" defTabSz="3134737" rtl="0" eaLnBrk="1" latinLnBrk="0" hangingPunct="1">
      <a:defRPr sz="6200" kern="1200">
        <a:solidFill>
          <a:schemeClr val="tx1"/>
        </a:solidFill>
        <a:latin typeface="+mn-lt"/>
        <a:ea typeface="+mn-ea"/>
        <a:cs typeface="+mn-cs"/>
      </a:defRPr>
    </a:lvl5pPr>
    <a:lvl6pPr marL="7836844" algn="l" defTabSz="3134737" rtl="0" eaLnBrk="1" latinLnBrk="0" hangingPunct="1">
      <a:defRPr sz="6200" kern="1200">
        <a:solidFill>
          <a:schemeClr val="tx1"/>
        </a:solidFill>
        <a:latin typeface="+mn-lt"/>
        <a:ea typeface="+mn-ea"/>
        <a:cs typeface="+mn-cs"/>
      </a:defRPr>
    </a:lvl6pPr>
    <a:lvl7pPr marL="9404212" algn="l" defTabSz="3134737" rtl="0" eaLnBrk="1" latinLnBrk="0" hangingPunct="1">
      <a:defRPr sz="6200" kern="1200">
        <a:solidFill>
          <a:schemeClr val="tx1"/>
        </a:solidFill>
        <a:latin typeface="+mn-lt"/>
        <a:ea typeface="+mn-ea"/>
        <a:cs typeface="+mn-cs"/>
      </a:defRPr>
    </a:lvl7pPr>
    <a:lvl8pPr marL="10971581" algn="l" defTabSz="3134737" rtl="0" eaLnBrk="1" latinLnBrk="0" hangingPunct="1">
      <a:defRPr sz="6200" kern="1200">
        <a:solidFill>
          <a:schemeClr val="tx1"/>
        </a:solidFill>
        <a:latin typeface="+mn-lt"/>
        <a:ea typeface="+mn-ea"/>
        <a:cs typeface="+mn-cs"/>
      </a:defRPr>
    </a:lvl8pPr>
    <a:lvl9pPr marL="12538949" algn="l" defTabSz="3134737"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561E"/>
    <a:srgbClr val="DEF2D6"/>
    <a:srgbClr val="008751"/>
    <a:srgbClr val="60C659"/>
    <a:srgbClr val="AADD9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11" autoAdjust="0"/>
  </p:normalViewPr>
  <p:slideViewPr>
    <p:cSldViewPr>
      <p:cViewPr>
        <p:scale>
          <a:sx n="30" d="100"/>
          <a:sy n="30" d="100"/>
        </p:scale>
        <p:origin x="-666" y="-702"/>
      </p:cViewPr>
      <p:guideLst>
        <p:guide orient="horz" pos="6912"/>
        <p:guide pos="13824"/>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Participants Answered “Yes”</a:t>
            </a:r>
          </a:p>
          <a:p>
            <a:pPr>
              <a:defRPr/>
            </a:pPr>
            <a:r>
              <a:rPr lang="en-US"/>
              <a:t>Before Study</a:t>
            </a:r>
          </a:p>
        </c:rich>
      </c:tx>
      <c:layout/>
    </c:title>
    <c:view3D>
      <c:rotX val="30"/>
      <c:perspective val="30"/>
    </c:view3D>
    <c:plotArea>
      <c:layout/>
      <c:pie3DChart>
        <c:varyColors val="1"/>
        <c:ser>
          <c:idx val="0"/>
          <c:order val="0"/>
          <c:tx>
            <c:strRef>
              <c:f>Sheet1!$B$1</c:f>
              <c:strCache>
                <c:ptCount val="1"/>
                <c:pt idx="0">
                  <c:v>Participants Yes Answers</c:v>
                </c:pt>
              </c:strCache>
            </c:strRef>
          </c:tx>
          <c:dPt>
            <c:idx val="0"/>
            <c:spPr>
              <a:solidFill>
                <a:srgbClr val="008751"/>
              </a:solidFill>
            </c:spPr>
          </c:dPt>
          <c:dPt>
            <c:idx val="1"/>
            <c:spPr>
              <a:solidFill>
                <a:srgbClr val="60C659"/>
              </a:solidFill>
            </c:spPr>
          </c:dPt>
          <c:dPt>
            <c:idx val="2"/>
            <c:spPr>
              <a:solidFill>
                <a:schemeClr val="bg1">
                  <a:lumMod val="95000"/>
                </a:schemeClr>
              </a:solidFill>
            </c:spPr>
          </c:dPt>
          <c:dPt>
            <c:idx val="3"/>
            <c:spPr>
              <a:solidFill>
                <a:srgbClr val="AADD96"/>
              </a:solidFill>
            </c:spPr>
          </c:dPt>
          <c:dLbls>
            <c:showPercent val="1"/>
            <c:showLeaderLines val="1"/>
          </c:dLbls>
          <c:cat>
            <c:strRef>
              <c:f>Sheet1!$A$2:$A$5</c:f>
              <c:strCache>
                <c:ptCount val="4"/>
                <c:pt idx="0">
                  <c:v>Question 1</c:v>
                </c:pt>
                <c:pt idx="1">
                  <c:v>Question 2</c:v>
                </c:pt>
                <c:pt idx="2">
                  <c:v>Question 3</c:v>
                </c:pt>
                <c:pt idx="3">
                  <c:v>Question 4</c:v>
                </c:pt>
              </c:strCache>
            </c:strRef>
          </c:cat>
          <c:val>
            <c:numRef>
              <c:f>Sheet1!$B$2:$B$5</c:f>
              <c:numCache>
                <c:formatCode>General</c:formatCode>
                <c:ptCount val="4"/>
                <c:pt idx="0">
                  <c:v>8.2000000000000011</c:v>
                </c:pt>
                <c:pt idx="1">
                  <c:v>3.2</c:v>
                </c:pt>
                <c:pt idx="2">
                  <c:v>1.4</c:v>
                </c:pt>
                <c:pt idx="3">
                  <c:v>1.2</c:v>
                </c:pt>
              </c:numCache>
            </c:numRef>
          </c:val>
        </c:ser>
        <c:dLbls>
          <c:showPercent val="1"/>
        </c:dLbls>
      </c:pie3DChart>
    </c:plotArea>
    <c:legend>
      <c:legendPos val="r"/>
      <c:layout/>
    </c:legend>
    <c:plotVisOnly val="1"/>
    <c:dispBlanksAs val="zero"/>
  </c:chart>
  <c:txPr>
    <a:bodyPr/>
    <a:lstStyle/>
    <a:p>
      <a:pPr>
        <a:defRPr sz="1800">
          <a:solidFill>
            <a:schemeClr val="tx1"/>
          </a:solidFill>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Participants Answered “Yes”</a:t>
            </a:r>
          </a:p>
          <a:p>
            <a:pPr>
              <a:defRPr/>
            </a:pPr>
            <a:r>
              <a:rPr lang="en-US"/>
              <a:t>After Study</a:t>
            </a:r>
          </a:p>
        </c:rich>
      </c:tx>
      <c:layout/>
    </c:title>
    <c:view3D>
      <c:rotX val="30"/>
      <c:perspective val="30"/>
    </c:view3D>
    <c:plotArea>
      <c:layout/>
      <c:pie3DChart>
        <c:varyColors val="1"/>
        <c:ser>
          <c:idx val="0"/>
          <c:order val="0"/>
          <c:tx>
            <c:strRef>
              <c:f>Sheet1!$B$1</c:f>
              <c:strCache>
                <c:ptCount val="1"/>
                <c:pt idx="0">
                  <c:v>Participants Yes Answers</c:v>
                </c:pt>
              </c:strCache>
            </c:strRef>
          </c:tx>
          <c:dPt>
            <c:idx val="0"/>
            <c:spPr>
              <a:solidFill>
                <a:srgbClr val="008751"/>
              </a:solidFill>
            </c:spPr>
          </c:dPt>
          <c:dPt>
            <c:idx val="1"/>
            <c:spPr>
              <a:solidFill>
                <a:srgbClr val="60C659"/>
              </a:solidFill>
            </c:spPr>
          </c:dPt>
          <c:dPt>
            <c:idx val="2"/>
            <c:spPr>
              <a:solidFill>
                <a:schemeClr val="bg1">
                  <a:lumMod val="95000"/>
                </a:schemeClr>
              </a:solidFill>
            </c:spPr>
          </c:dPt>
          <c:dPt>
            <c:idx val="3"/>
            <c:spPr>
              <a:solidFill>
                <a:srgbClr val="AADD96"/>
              </a:solidFill>
            </c:spPr>
          </c:dPt>
          <c:dLbls>
            <c:showPercent val="1"/>
            <c:showLeaderLines val="1"/>
          </c:dLbls>
          <c:cat>
            <c:strRef>
              <c:f>Sheet1!$A$2:$A$5</c:f>
              <c:strCache>
                <c:ptCount val="4"/>
                <c:pt idx="0">
                  <c:v>Question 1</c:v>
                </c:pt>
                <c:pt idx="1">
                  <c:v>Question 2</c:v>
                </c:pt>
                <c:pt idx="2">
                  <c:v>Question 3</c:v>
                </c:pt>
                <c:pt idx="3">
                  <c:v>Question 4</c:v>
                </c:pt>
              </c:strCache>
            </c:strRef>
          </c:cat>
          <c:val>
            <c:numRef>
              <c:f>Sheet1!$B$2:$B$5</c:f>
              <c:numCache>
                <c:formatCode>General</c:formatCode>
                <c:ptCount val="4"/>
                <c:pt idx="0">
                  <c:v>5.3</c:v>
                </c:pt>
                <c:pt idx="1">
                  <c:v>4.8</c:v>
                </c:pt>
                <c:pt idx="2">
                  <c:v>2</c:v>
                </c:pt>
                <c:pt idx="3">
                  <c:v>1.2</c:v>
                </c:pt>
              </c:numCache>
            </c:numRef>
          </c:val>
        </c:ser>
        <c:dLbls>
          <c:showPercent val="1"/>
        </c:dLbls>
      </c:pie3DChart>
    </c:plotArea>
    <c:legend>
      <c:legendPos val="r"/>
      <c:layout/>
    </c:legend>
    <c:plotVisOnly val="1"/>
    <c:dispBlanksAs val="zero"/>
  </c:chart>
  <c:txPr>
    <a:bodyPr/>
    <a:lstStyle/>
    <a:p>
      <a:pPr>
        <a:defRPr sz="1800">
          <a:solidFill>
            <a:schemeClr val="tx1"/>
          </a:solidFill>
        </a:defRPr>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6817361"/>
            <a:ext cx="3730752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2435840"/>
            <a:ext cx="30723840" cy="5608320"/>
          </a:xfrm>
        </p:spPr>
        <p:txBody>
          <a:bodyPr/>
          <a:lstStyle>
            <a:lvl1pPr marL="0" indent="0" algn="ctr">
              <a:buNone/>
              <a:defRPr>
                <a:solidFill>
                  <a:schemeClr val="tx1">
                    <a:tint val="75000"/>
                  </a:schemeClr>
                </a:solidFill>
              </a:defRPr>
            </a:lvl1pPr>
            <a:lvl2pPr marL="1567369" indent="0" algn="ctr">
              <a:buNone/>
              <a:defRPr>
                <a:solidFill>
                  <a:schemeClr val="tx1">
                    <a:tint val="75000"/>
                  </a:schemeClr>
                </a:solidFill>
              </a:defRPr>
            </a:lvl2pPr>
            <a:lvl3pPr marL="3134737" indent="0" algn="ctr">
              <a:buNone/>
              <a:defRPr>
                <a:solidFill>
                  <a:schemeClr val="tx1">
                    <a:tint val="75000"/>
                  </a:schemeClr>
                </a:solidFill>
              </a:defRPr>
            </a:lvl3pPr>
            <a:lvl4pPr marL="4702106" indent="0" algn="ctr">
              <a:buNone/>
              <a:defRPr>
                <a:solidFill>
                  <a:schemeClr val="tx1">
                    <a:tint val="75000"/>
                  </a:schemeClr>
                </a:solidFill>
              </a:defRPr>
            </a:lvl4pPr>
            <a:lvl5pPr marL="6269475" indent="0" algn="ctr">
              <a:buNone/>
              <a:defRPr>
                <a:solidFill>
                  <a:schemeClr val="tx1">
                    <a:tint val="75000"/>
                  </a:schemeClr>
                </a:solidFill>
              </a:defRPr>
            </a:lvl5pPr>
            <a:lvl6pPr marL="7836844" indent="0" algn="ctr">
              <a:buNone/>
              <a:defRPr>
                <a:solidFill>
                  <a:schemeClr val="tx1">
                    <a:tint val="75000"/>
                  </a:schemeClr>
                </a:solidFill>
              </a:defRPr>
            </a:lvl6pPr>
            <a:lvl7pPr marL="9404212" indent="0" algn="ctr">
              <a:buNone/>
              <a:defRPr>
                <a:solidFill>
                  <a:schemeClr val="tx1">
                    <a:tint val="75000"/>
                  </a:schemeClr>
                </a:solidFill>
              </a:defRPr>
            </a:lvl7pPr>
            <a:lvl8pPr marL="10971581" indent="0" algn="ctr">
              <a:buNone/>
              <a:defRPr>
                <a:solidFill>
                  <a:schemeClr val="tx1">
                    <a:tint val="75000"/>
                  </a:schemeClr>
                </a:solidFill>
              </a:defRPr>
            </a:lvl8pPr>
            <a:lvl9pPr marL="1253894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2120D5-8C4F-439B-AD76-D278DC378F3A}" type="datetimeFigureOut">
              <a:rPr lang="en-US" smtClean="0"/>
              <a:pPr/>
              <a:t>6/20/2012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p14="http://schemas.microsoft.com/office/powerpoint/2010/main" xmlns="" val="729909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2120D5-8C4F-439B-AD76-D278DC378F3A}" type="datetimeFigureOut">
              <a:rPr lang="en-US" smtClean="0"/>
              <a:pPr/>
              <a:t>6/20/2012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p14="http://schemas.microsoft.com/office/powerpoint/2010/main" xmlns="" val="4001935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1838625" y="4216400"/>
            <a:ext cx="53324760" cy="8988044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849103" y="4216400"/>
            <a:ext cx="159258000" cy="898804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2120D5-8C4F-439B-AD76-D278DC378F3A}" type="datetimeFigureOut">
              <a:rPr lang="en-US" smtClean="0"/>
              <a:pPr/>
              <a:t>6/20/2012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p14="http://schemas.microsoft.com/office/powerpoint/2010/main" xmlns="" val="2794594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2120D5-8C4F-439B-AD76-D278DC378F3A}" type="datetimeFigureOut">
              <a:rPr lang="en-US" smtClean="0"/>
              <a:pPr/>
              <a:t>6/20/2012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p14="http://schemas.microsoft.com/office/powerpoint/2010/main" xmlns="" val="101973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14102081"/>
            <a:ext cx="37307520" cy="435864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3" y="9301484"/>
            <a:ext cx="37307520" cy="4800599"/>
          </a:xfrm>
        </p:spPr>
        <p:txBody>
          <a:bodyPr anchor="b"/>
          <a:lstStyle>
            <a:lvl1pPr marL="0" indent="0">
              <a:buNone/>
              <a:defRPr sz="6900">
                <a:solidFill>
                  <a:schemeClr val="tx1">
                    <a:tint val="75000"/>
                  </a:schemeClr>
                </a:solidFill>
              </a:defRPr>
            </a:lvl1pPr>
            <a:lvl2pPr marL="1567369" indent="0">
              <a:buNone/>
              <a:defRPr sz="6200">
                <a:solidFill>
                  <a:schemeClr val="tx1">
                    <a:tint val="75000"/>
                  </a:schemeClr>
                </a:solidFill>
              </a:defRPr>
            </a:lvl2pPr>
            <a:lvl3pPr marL="3134737" indent="0">
              <a:buNone/>
              <a:defRPr sz="5500">
                <a:solidFill>
                  <a:schemeClr val="tx1">
                    <a:tint val="75000"/>
                  </a:schemeClr>
                </a:solidFill>
              </a:defRPr>
            </a:lvl3pPr>
            <a:lvl4pPr marL="4702106" indent="0">
              <a:buNone/>
              <a:defRPr sz="4800">
                <a:solidFill>
                  <a:schemeClr val="tx1">
                    <a:tint val="75000"/>
                  </a:schemeClr>
                </a:solidFill>
              </a:defRPr>
            </a:lvl4pPr>
            <a:lvl5pPr marL="6269475" indent="0">
              <a:buNone/>
              <a:defRPr sz="4800">
                <a:solidFill>
                  <a:schemeClr val="tx1">
                    <a:tint val="75000"/>
                  </a:schemeClr>
                </a:solidFill>
              </a:defRPr>
            </a:lvl5pPr>
            <a:lvl6pPr marL="7836844" indent="0">
              <a:buNone/>
              <a:defRPr sz="4800">
                <a:solidFill>
                  <a:schemeClr val="tx1">
                    <a:tint val="75000"/>
                  </a:schemeClr>
                </a:solidFill>
              </a:defRPr>
            </a:lvl6pPr>
            <a:lvl7pPr marL="9404212" indent="0">
              <a:buNone/>
              <a:defRPr sz="4800">
                <a:solidFill>
                  <a:schemeClr val="tx1">
                    <a:tint val="75000"/>
                  </a:schemeClr>
                </a:solidFill>
              </a:defRPr>
            </a:lvl7pPr>
            <a:lvl8pPr marL="10971581" indent="0">
              <a:buNone/>
              <a:defRPr sz="4800">
                <a:solidFill>
                  <a:schemeClr val="tx1">
                    <a:tint val="75000"/>
                  </a:schemeClr>
                </a:solidFill>
              </a:defRPr>
            </a:lvl8pPr>
            <a:lvl9pPr marL="12538949"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2120D5-8C4F-439B-AD76-D278DC378F3A}" type="datetimeFigureOut">
              <a:rPr lang="en-US" smtClean="0"/>
              <a:pPr/>
              <a:t>6/20/2012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p14="http://schemas.microsoft.com/office/powerpoint/2010/main" xmlns="" val="2153769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49106" y="24577041"/>
            <a:ext cx="106291377"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872001" y="24577041"/>
            <a:ext cx="106291383"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2120D5-8C4F-439B-AD76-D278DC378F3A}" type="datetimeFigureOut">
              <a:rPr lang="en-US" smtClean="0"/>
              <a:pPr/>
              <a:t>6/20/2012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p14="http://schemas.microsoft.com/office/powerpoint/2010/main" xmlns="" val="3532835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878841"/>
            <a:ext cx="3950208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1" y="4912362"/>
            <a:ext cx="19392903" cy="2047239"/>
          </a:xfrm>
        </p:spPr>
        <p:txBody>
          <a:bodyPr anchor="b"/>
          <a:lstStyle>
            <a:lvl1pPr marL="0" indent="0">
              <a:buNone/>
              <a:defRPr sz="8200" b="1"/>
            </a:lvl1pPr>
            <a:lvl2pPr marL="1567369" indent="0">
              <a:buNone/>
              <a:defRPr sz="6900" b="1"/>
            </a:lvl2pPr>
            <a:lvl3pPr marL="3134737" indent="0">
              <a:buNone/>
              <a:defRPr sz="6200" b="1"/>
            </a:lvl3pPr>
            <a:lvl4pPr marL="4702106" indent="0">
              <a:buNone/>
              <a:defRPr sz="5500" b="1"/>
            </a:lvl4pPr>
            <a:lvl5pPr marL="6269475" indent="0">
              <a:buNone/>
              <a:defRPr sz="5500" b="1"/>
            </a:lvl5pPr>
            <a:lvl6pPr marL="7836844" indent="0">
              <a:buNone/>
              <a:defRPr sz="5500" b="1"/>
            </a:lvl6pPr>
            <a:lvl7pPr marL="9404212" indent="0">
              <a:buNone/>
              <a:defRPr sz="5500" b="1"/>
            </a:lvl7pPr>
            <a:lvl8pPr marL="10971581" indent="0">
              <a:buNone/>
              <a:defRPr sz="5500" b="1"/>
            </a:lvl8pPr>
            <a:lvl9pPr marL="12538949"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2194561" y="6959601"/>
            <a:ext cx="19392903"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3" y="4912362"/>
            <a:ext cx="19400520" cy="2047239"/>
          </a:xfrm>
        </p:spPr>
        <p:txBody>
          <a:bodyPr anchor="b"/>
          <a:lstStyle>
            <a:lvl1pPr marL="0" indent="0">
              <a:buNone/>
              <a:defRPr sz="8200" b="1"/>
            </a:lvl1pPr>
            <a:lvl2pPr marL="1567369" indent="0">
              <a:buNone/>
              <a:defRPr sz="6900" b="1"/>
            </a:lvl2pPr>
            <a:lvl3pPr marL="3134737" indent="0">
              <a:buNone/>
              <a:defRPr sz="6200" b="1"/>
            </a:lvl3pPr>
            <a:lvl4pPr marL="4702106" indent="0">
              <a:buNone/>
              <a:defRPr sz="5500" b="1"/>
            </a:lvl4pPr>
            <a:lvl5pPr marL="6269475" indent="0">
              <a:buNone/>
              <a:defRPr sz="5500" b="1"/>
            </a:lvl5pPr>
            <a:lvl6pPr marL="7836844" indent="0">
              <a:buNone/>
              <a:defRPr sz="5500" b="1"/>
            </a:lvl6pPr>
            <a:lvl7pPr marL="9404212" indent="0">
              <a:buNone/>
              <a:defRPr sz="5500" b="1"/>
            </a:lvl7pPr>
            <a:lvl8pPr marL="10971581" indent="0">
              <a:buNone/>
              <a:defRPr sz="5500" b="1"/>
            </a:lvl8pPr>
            <a:lvl9pPr marL="12538949"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22296123" y="6959601"/>
            <a:ext cx="19400520"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2120D5-8C4F-439B-AD76-D278DC378F3A}" type="datetimeFigureOut">
              <a:rPr lang="en-US" smtClean="0"/>
              <a:pPr/>
              <a:t>6/20/2012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p14="http://schemas.microsoft.com/office/powerpoint/2010/main" xmlns="" val="96767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2120D5-8C4F-439B-AD76-D278DC378F3A}" type="datetimeFigureOut">
              <a:rPr lang="en-US" smtClean="0"/>
              <a:pPr/>
              <a:t>6/20/2012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p14="http://schemas.microsoft.com/office/powerpoint/2010/main" xmlns="" val="2917610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2120D5-8C4F-439B-AD76-D278DC378F3A}" type="datetimeFigureOut">
              <a:rPr lang="en-US" smtClean="0"/>
              <a:pPr/>
              <a:t>6/20/2012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p14="http://schemas.microsoft.com/office/powerpoint/2010/main" xmlns="" val="3923904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873760"/>
            <a:ext cx="14439903" cy="371856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7160240" y="873763"/>
            <a:ext cx="245364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4592322"/>
            <a:ext cx="14439903" cy="15011401"/>
          </a:xfrm>
        </p:spPr>
        <p:txBody>
          <a:bodyPr/>
          <a:lstStyle>
            <a:lvl1pPr marL="0" indent="0">
              <a:buNone/>
              <a:defRPr sz="4800"/>
            </a:lvl1pPr>
            <a:lvl2pPr marL="1567369" indent="0">
              <a:buNone/>
              <a:defRPr sz="4100"/>
            </a:lvl2pPr>
            <a:lvl3pPr marL="3134737" indent="0">
              <a:buNone/>
              <a:defRPr sz="3400"/>
            </a:lvl3pPr>
            <a:lvl4pPr marL="4702106" indent="0">
              <a:buNone/>
              <a:defRPr sz="3100"/>
            </a:lvl4pPr>
            <a:lvl5pPr marL="6269475" indent="0">
              <a:buNone/>
              <a:defRPr sz="3100"/>
            </a:lvl5pPr>
            <a:lvl6pPr marL="7836844" indent="0">
              <a:buNone/>
              <a:defRPr sz="3100"/>
            </a:lvl6pPr>
            <a:lvl7pPr marL="9404212" indent="0">
              <a:buNone/>
              <a:defRPr sz="3100"/>
            </a:lvl7pPr>
            <a:lvl8pPr marL="10971581" indent="0">
              <a:buNone/>
              <a:defRPr sz="3100"/>
            </a:lvl8pPr>
            <a:lvl9pPr marL="12538949"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2120D5-8C4F-439B-AD76-D278DC378F3A}" type="datetimeFigureOut">
              <a:rPr lang="en-US" smtClean="0"/>
              <a:pPr/>
              <a:t>6/20/2012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p14="http://schemas.microsoft.com/office/powerpoint/2010/main" xmlns="" val="318771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15361921"/>
            <a:ext cx="26334720" cy="1813561"/>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8602983" y="1960880"/>
            <a:ext cx="26334720" cy="13167360"/>
          </a:xfrm>
        </p:spPr>
        <p:txBody>
          <a:bodyPr/>
          <a:lstStyle>
            <a:lvl1pPr marL="0" indent="0">
              <a:buNone/>
              <a:defRPr sz="11000"/>
            </a:lvl1pPr>
            <a:lvl2pPr marL="1567369" indent="0">
              <a:buNone/>
              <a:defRPr sz="9600"/>
            </a:lvl2pPr>
            <a:lvl3pPr marL="3134737" indent="0">
              <a:buNone/>
              <a:defRPr sz="8200"/>
            </a:lvl3pPr>
            <a:lvl4pPr marL="4702106" indent="0">
              <a:buNone/>
              <a:defRPr sz="6900"/>
            </a:lvl4pPr>
            <a:lvl5pPr marL="6269475" indent="0">
              <a:buNone/>
              <a:defRPr sz="6900"/>
            </a:lvl5pPr>
            <a:lvl6pPr marL="7836844" indent="0">
              <a:buNone/>
              <a:defRPr sz="6900"/>
            </a:lvl6pPr>
            <a:lvl7pPr marL="9404212" indent="0">
              <a:buNone/>
              <a:defRPr sz="6900"/>
            </a:lvl7pPr>
            <a:lvl8pPr marL="10971581" indent="0">
              <a:buNone/>
              <a:defRPr sz="6900"/>
            </a:lvl8pPr>
            <a:lvl9pPr marL="12538949" indent="0">
              <a:buNone/>
              <a:defRPr sz="6900"/>
            </a:lvl9pPr>
          </a:lstStyle>
          <a:p>
            <a:endParaRPr lang="en-US"/>
          </a:p>
        </p:txBody>
      </p:sp>
      <p:sp>
        <p:nvSpPr>
          <p:cNvPr id="4" name="Text Placeholder 3"/>
          <p:cNvSpPr>
            <a:spLocks noGrp="1"/>
          </p:cNvSpPr>
          <p:nvPr>
            <p:ph type="body" sz="half" idx="2"/>
          </p:nvPr>
        </p:nvSpPr>
        <p:spPr>
          <a:xfrm>
            <a:off x="8602983" y="17175482"/>
            <a:ext cx="26334720" cy="2575559"/>
          </a:xfrm>
        </p:spPr>
        <p:txBody>
          <a:bodyPr/>
          <a:lstStyle>
            <a:lvl1pPr marL="0" indent="0">
              <a:buNone/>
              <a:defRPr sz="4800"/>
            </a:lvl1pPr>
            <a:lvl2pPr marL="1567369" indent="0">
              <a:buNone/>
              <a:defRPr sz="4100"/>
            </a:lvl2pPr>
            <a:lvl3pPr marL="3134737" indent="0">
              <a:buNone/>
              <a:defRPr sz="3400"/>
            </a:lvl3pPr>
            <a:lvl4pPr marL="4702106" indent="0">
              <a:buNone/>
              <a:defRPr sz="3100"/>
            </a:lvl4pPr>
            <a:lvl5pPr marL="6269475" indent="0">
              <a:buNone/>
              <a:defRPr sz="3100"/>
            </a:lvl5pPr>
            <a:lvl6pPr marL="7836844" indent="0">
              <a:buNone/>
              <a:defRPr sz="3100"/>
            </a:lvl6pPr>
            <a:lvl7pPr marL="9404212" indent="0">
              <a:buNone/>
              <a:defRPr sz="3100"/>
            </a:lvl7pPr>
            <a:lvl8pPr marL="10971581" indent="0">
              <a:buNone/>
              <a:defRPr sz="3100"/>
            </a:lvl8pPr>
            <a:lvl9pPr marL="12538949"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2120D5-8C4F-439B-AD76-D278DC378F3A}" type="datetimeFigureOut">
              <a:rPr lang="en-US" smtClean="0"/>
              <a:pPr/>
              <a:t>6/20/2012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p14="http://schemas.microsoft.com/office/powerpoint/2010/main" xmlns="" val="1306932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878841"/>
            <a:ext cx="39502080" cy="3657600"/>
          </a:xfrm>
          <a:prstGeom prst="rect">
            <a:avLst/>
          </a:prstGeom>
        </p:spPr>
        <p:txBody>
          <a:bodyPr vert="horz" lIns="313474" tIns="156737" rIns="313474" bIns="156737"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5120643"/>
            <a:ext cx="39502080" cy="14483081"/>
          </a:xfrm>
          <a:prstGeom prst="rect">
            <a:avLst/>
          </a:prstGeom>
        </p:spPr>
        <p:txBody>
          <a:bodyPr vert="horz" lIns="313474" tIns="156737" rIns="313474" bIns="15673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20340321"/>
            <a:ext cx="10241280" cy="1168400"/>
          </a:xfrm>
          <a:prstGeom prst="rect">
            <a:avLst/>
          </a:prstGeom>
        </p:spPr>
        <p:txBody>
          <a:bodyPr vert="horz" lIns="313474" tIns="156737" rIns="313474" bIns="156737" rtlCol="0" anchor="ctr"/>
          <a:lstStyle>
            <a:lvl1pPr algn="l">
              <a:defRPr sz="4100">
                <a:solidFill>
                  <a:schemeClr val="tx1">
                    <a:tint val="75000"/>
                  </a:schemeClr>
                </a:solidFill>
              </a:defRPr>
            </a:lvl1pPr>
          </a:lstStyle>
          <a:p>
            <a:fld id="{E82120D5-8C4F-439B-AD76-D278DC378F3A}" type="datetimeFigureOut">
              <a:rPr lang="en-US" smtClean="0"/>
              <a:pPr/>
              <a:t>6/20/2012</a:t>
            </a:fld>
            <a:endParaRPr lang="en-US"/>
          </a:p>
        </p:txBody>
      </p:sp>
      <p:sp>
        <p:nvSpPr>
          <p:cNvPr id="5" name="Footer Placeholder 4"/>
          <p:cNvSpPr>
            <a:spLocks noGrp="1"/>
          </p:cNvSpPr>
          <p:nvPr>
            <p:ph type="ftr" sz="quarter" idx="3"/>
          </p:nvPr>
        </p:nvSpPr>
        <p:spPr>
          <a:xfrm>
            <a:off x="14996160" y="20340321"/>
            <a:ext cx="13898880" cy="1168400"/>
          </a:xfrm>
          <a:prstGeom prst="rect">
            <a:avLst/>
          </a:prstGeom>
        </p:spPr>
        <p:txBody>
          <a:bodyPr vert="horz" lIns="313474" tIns="156737" rIns="313474" bIns="156737"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20340321"/>
            <a:ext cx="10241280" cy="1168400"/>
          </a:xfrm>
          <a:prstGeom prst="rect">
            <a:avLst/>
          </a:prstGeom>
        </p:spPr>
        <p:txBody>
          <a:bodyPr vert="horz" lIns="313474" tIns="156737" rIns="313474" bIns="156737" rtlCol="0" anchor="ctr"/>
          <a:lstStyle>
            <a:lvl1pPr algn="r">
              <a:defRPr sz="4100">
                <a:solidFill>
                  <a:schemeClr val="tx1">
                    <a:tint val="75000"/>
                  </a:schemeClr>
                </a:solidFill>
              </a:defRPr>
            </a:lvl1pPr>
          </a:lstStyle>
          <a:p>
            <a:fld id="{0B7AC3C9-13C2-47FE-BF06-1862074FCDC3}" type="slidenum">
              <a:rPr lang="en-US" smtClean="0"/>
              <a:pPr/>
              <a:t>‹#›</a:t>
            </a:fld>
            <a:endParaRPr lang="en-US"/>
          </a:p>
        </p:txBody>
      </p:sp>
    </p:spTree>
    <p:extLst>
      <p:ext uri="{BB962C8B-B14F-4D97-AF65-F5344CB8AC3E}">
        <p14:creationId xmlns:p14="http://schemas.microsoft.com/office/powerpoint/2010/main" xmlns="" val="375114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4737" rtl="0" eaLnBrk="1" latinLnBrk="0" hangingPunct="1">
        <a:spcBef>
          <a:spcPct val="0"/>
        </a:spcBef>
        <a:buNone/>
        <a:defRPr sz="15100" kern="1200">
          <a:solidFill>
            <a:schemeClr val="tx1"/>
          </a:solidFill>
          <a:latin typeface="+mj-lt"/>
          <a:ea typeface="+mj-ea"/>
          <a:cs typeface="+mj-cs"/>
        </a:defRPr>
      </a:lvl1pPr>
    </p:titleStyle>
    <p:bodyStyle>
      <a:lvl1pPr marL="1175526" indent="-1175526" algn="l" defTabSz="3134737"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6974" indent="-979605" algn="l" defTabSz="3134737"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421" indent="-783684" algn="l" defTabSz="3134737"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5791" indent="-783684" algn="l" defTabSz="3134737"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159" indent="-783684" algn="l" defTabSz="3134737"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0528" indent="-783684" algn="l" defTabSz="3134737"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7896" indent="-783684" algn="l" defTabSz="3134737"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5265" indent="-783684" algn="l" defTabSz="3134737"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2634" indent="-783684" algn="l" defTabSz="3134737"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4737" rtl="0" eaLnBrk="1" latinLnBrk="0" hangingPunct="1">
        <a:defRPr sz="6200" kern="1200">
          <a:solidFill>
            <a:schemeClr val="tx1"/>
          </a:solidFill>
          <a:latin typeface="+mn-lt"/>
          <a:ea typeface="+mn-ea"/>
          <a:cs typeface="+mn-cs"/>
        </a:defRPr>
      </a:lvl1pPr>
      <a:lvl2pPr marL="1567369" algn="l" defTabSz="3134737" rtl="0" eaLnBrk="1" latinLnBrk="0" hangingPunct="1">
        <a:defRPr sz="6200" kern="1200">
          <a:solidFill>
            <a:schemeClr val="tx1"/>
          </a:solidFill>
          <a:latin typeface="+mn-lt"/>
          <a:ea typeface="+mn-ea"/>
          <a:cs typeface="+mn-cs"/>
        </a:defRPr>
      </a:lvl2pPr>
      <a:lvl3pPr marL="3134737" algn="l" defTabSz="3134737" rtl="0" eaLnBrk="1" latinLnBrk="0" hangingPunct="1">
        <a:defRPr sz="6200" kern="1200">
          <a:solidFill>
            <a:schemeClr val="tx1"/>
          </a:solidFill>
          <a:latin typeface="+mn-lt"/>
          <a:ea typeface="+mn-ea"/>
          <a:cs typeface="+mn-cs"/>
        </a:defRPr>
      </a:lvl3pPr>
      <a:lvl4pPr marL="4702106" algn="l" defTabSz="3134737" rtl="0" eaLnBrk="1" latinLnBrk="0" hangingPunct="1">
        <a:defRPr sz="6200" kern="1200">
          <a:solidFill>
            <a:schemeClr val="tx1"/>
          </a:solidFill>
          <a:latin typeface="+mn-lt"/>
          <a:ea typeface="+mn-ea"/>
          <a:cs typeface="+mn-cs"/>
        </a:defRPr>
      </a:lvl4pPr>
      <a:lvl5pPr marL="6269475" algn="l" defTabSz="3134737" rtl="0" eaLnBrk="1" latinLnBrk="0" hangingPunct="1">
        <a:defRPr sz="6200" kern="1200">
          <a:solidFill>
            <a:schemeClr val="tx1"/>
          </a:solidFill>
          <a:latin typeface="+mn-lt"/>
          <a:ea typeface="+mn-ea"/>
          <a:cs typeface="+mn-cs"/>
        </a:defRPr>
      </a:lvl5pPr>
      <a:lvl6pPr marL="7836844" algn="l" defTabSz="3134737" rtl="0" eaLnBrk="1" latinLnBrk="0" hangingPunct="1">
        <a:defRPr sz="6200" kern="1200">
          <a:solidFill>
            <a:schemeClr val="tx1"/>
          </a:solidFill>
          <a:latin typeface="+mn-lt"/>
          <a:ea typeface="+mn-ea"/>
          <a:cs typeface="+mn-cs"/>
        </a:defRPr>
      </a:lvl6pPr>
      <a:lvl7pPr marL="9404212" algn="l" defTabSz="3134737" rtl="0" eaLnBrk="1" latinLnBrk="0" hangingPunct="1">
        <a:defRPr sz="6200" kern="1200">
          <a:solidFill>
            <a:schemeClr val="tx1"/>
          </a:solidFill>
          <a:latin typeface="+mn-lt"/>
          <a:ea typeface="+mn-ea"/>
          <a:cs typeface="+mn-cs"/>
        </a:defRPr>
      </a:lvl7pPr>
      <a:lvl8pPr marL="10971581" algn="l" defTabSz="3134737" rtl="0" eaLnBrk="1" latinLnBrk="0" hangingPunct="1">
        <a:defRPr sz="6200" kern="1200">
          <a:solidFill>
            <a:schemeClr val="tx1"/>
          </a:solidFill>
          <a:latin typeface="+mn-lt"/>
          <a:ea typeface="+mn-ea"/>
          <a:cs typeface="+mn-cs"/>
        </a:defRPr>
      </a:lvl8pPr>
      <a:lvl9pPr marL="12538949" algn="l" defTabSz="3134737"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4"/>
          <p:cNvSpPr/>
          <p:nvPr/>
        </p:nvSpPr>
        <p:spPr>
          <a:xfrm>
            <a:off x="0" y="-2938"/>
            <a:ext cx="7860748" cy="5172633"/>
          </a:xfrm>
          <a:custGeom>
            <a:avLst/>
            <a:gdLst>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4572 w 11791122"/>
              <a:gd name="connsiteY0" fmla="*/ 0 h 11211083"/>
              <a:gd name="connsiteX1" fmla="*/ 11791122 w 11791122"/>
              <a:gd name="connsiteY1" fmla="*/ 6368 h 11211083"/>
              <a:gd name="connsiteX2" fmla="*/ 9525001 w 11791122"/>
              <a:gd name="connsiteY2" fmla="*/ 11211083 h 11211083"/>
              <a:gd name="connsiteX3" fmla="*/ 0 w 11791122"/>
              <a:gd name="connsiteY3" fmla="*/ 11211083 h 11211083"/>
              <a:gd name="connsiteX4" fmla="*/ 4572 w 11791122"/>
              <a:gd name="connsiteY4" fmla="*/ 0 h 112110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91122" h="11211083">
                <a:moveTo>
                  <a:pt x="4572" y="0"/>
                </a:moveTo>
                <a:lnTo>
                  <a:pt x="11791122" y="6368"/>
                </a:lnTo>
                <a:cubicBezTo>
                  <a:pt x="6702288" y="2760612"/>
                  <a:pt x="858079" y="6508769"/>
                  <a:pt x="9525001" y="11211083"/>
                </a:cubicBezTo>
                <a:lnTo>
                  <a:pt x="0" y="11211083"/>
                </a:lnTo>
                <a:lnTo>
                  <a:pt x="4572" y="0"/>
                </a:lnTo>
                <a:close/>
              </a:path>
            </a:pathLst>
          </a:custGeom>
          <a:gradFill flip="none" rotWithShape="1">
            <a:gsLst>
              <a:gs pos="4000">
                <a:srgbClr val="22561E"/>
              </a:gs>
              <a:gs pos="100000">
                <a:srgbClr val="60C659">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
          <p:cNvSpPr/>
          <p:nvPr/>
        </p:nvSpPr>
        <p:spPr>
          <a:xfrm>
            <a:off x="0" y="0"/>
            <a:ext cx="6376505" cy="5133009"/>
          </a:xfrm>
          <a:custGeom>
            <a:avLst/>
            <a:gdLst>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0 w 9564757"/>
              <a:gd name="connsiteY0" fmla="*/ 0 h 11125202"/>
              <a:gd name="connsiteX1" fmla="*/ 9564757 w 9564757"/>
              <a:gd name="connsiteY1" fmla="*/ 0 h 11125202"/>
              <a:gd name="connsiteX2" fmla="*/ 9525001 w 9564757"/>
              <a:gd name="connsiteY2" fmla="*/ 11125202 h 11125202"/>
              <a:gd name="connsiteX3" fmla="*/ 0 w 9564757"/>
              <a:gd name="connsiteY3" fmla="*/ 11125202 h 11125202"/>
              <a:gd name="connsiteX4" fmla="*/ 0 w 9564757"/>
              <a:gd name="connsiteY4" fmla="*/ 0 h 111252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64757" h="11125202">
                <a:moveTo>
                  <a:pt x="0" y="0"/>
                </a:moveTo>
                <a:lnTo>
                  <a:pt x="9564757" y="0"/>
                </a:lnTo>
                <a:cubicBezTo>
                  <a:pt x="4475923" y="2754244"/>
                  <a:pt x="858079" y="6422888"/>
                  <a:pt x="9525001" y="11125202"/>
                </a:cubicBezTo>
                <a:lnTo>
                  <a:pt x="0" y="11125202"/>
                </a:lnTo>
                <a:lnTo>
                  <a:pt x="0" y="0"/>
                </a:lnTo>
                <a:close/>
              </a:path>
            </a:pathLst>
          </a:custGeom>
          <a:gradFill flip="none" rotWithShape="1">
            <a:gsLst>
              <a:gs pos="49000">
                <a:srgbClr val="60C659"/>
              </a:gs>
              <a:gs pos="100000">
                <a:srgbClr val="AADD96"/>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4"/>
          <p:cNvSpPr/>
          <p:nvPr/>
        </p:nvSpPr>
        <p:spPr>
          <a:xfrm>
            <a:off x="0" y="0"/>
            <a:ext cx="4574209" cy="5133009"/>
          </a:xfrm>
          <a:custGeom>
            <a:avLst/>
            <a:gdLst>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0 w 9564757"/>
              <a:gd name="connsiteY0" fmla="*/ 0 h 11125202"/>
              <a:gd name="connsiteX1" fmla="*/ 9564757 w 9564757"/>
              <a:gd name="connsiteY1" fmla="*/ 0 h 11125202"/>
              <a:gd name="connsiteX2" fmla="*/ 9525001 w 9564757"/>
              <a:gd name="connsiteY2" fmla="*/ 11125202 h 11125202"/>
              <a:gd name="connsiteX3" fmla="*/ 0 w 9564757"/>
              <a:gd name="connsiteY3" fmla="*/ 11125202 h 11125202"/>
              <a:gd name="connsiteX4" fmla="*/ 0 w 9564757"/>
              <a:gd name="connsiteY4" fmla="*/ 0 h 11125202"/>
              <a:gd name="connsiteX0" fmla="*/ 0 w 9525001"/>
              <a:gd name="connsiteY0" fmla="*/ 0 h 11125202"/>
              <a:gd name="connsiteX1" fmla="*/ 3720548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3720548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6861314"/>
              <a:gd name="connsiteY0" fmla="*/ 0 h 11125202"/>
              <a:gd name="connsiteX1" fmla="*/ 3720548 w 6861314"/>
              <a:gd name="connsiteY1" fmla="*/ 0 h 11125202"/>
              <a:gd name="connsiteX2" fmla="*/ 6861314 w 6861314"/>
              <a:gd name="connsiteY2" fmla="*/ 11085446 h 11125202"/>
              <a:gd name="connsiteX3" fmla="*/ 0 w 6861314"/>
              <a:gd name="connsiteY3" fmla="*/ 11125202 h 11125202"/>
              <a:gd name="connsiteX4" fmla="*/ 0 w 6861314"/>
              <a:gd name="connsiteY4" fmla="*/ 0 h 11125202"/>
              <a:gd name="connsiteX0" fmla="*/ 0 w 6861314"/>
              <a:gd name="connsiteY0" fmla="*/ 0 h 11125202"/>
              <a:gd name="connsiteX1" fmla="*/ 3720548 w 6861314"/>
              <a:gd name="connsiteY1" fmla="*/ 0 h 11125202"/>
              <a:gd name="connsiteX2" fmla="*/ 6861314 w 6861314"/>
              <a:gd name="connsiteY2" fmla="*/ 11085446 h 11125202"/>
              <a:gd name="connsiteX3" fmla="*/ 0 w 6861314"/>
              <a:gd name="connsiteY3" fmla="*/ 11125202 h 11125202"/>
              <a:gd name="connsiteX4" fmla="*/ 0 w 6861314"/>
              <a:gd name="connsiteY4" fmla="*/ 0 h 111252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61314" h="11125202">
                <a:moveTo>
                  <a:pt x="0" y="0"/>
                </a:moveTo>
                <a:lnTo>
                  <a:pt x="3720548" y="0"/>
                </a:lnTo>
                <a:cubicBezTo>
                  <a:pt x="937592" y="6054035"/>
                  <a:pt x="3203714" y="8927549"/>
                  <a:pt x="6861314" y="11085446"/>
                </a:cubicBezTo>
                <a:lnTo>
                  <a:pt x="0" y="11125202"/>
                </a:lnTo>
                <a:lnTo>
                  <a:pt x="0" y="0"/>
                </a:lnTo>
                <a:close/>
              </a:path>
            </a:pathLst>
          </a:custGeom>
          <a:gradFill flip="none" rotWithShape="1">
            <a:gsLst>
              <a:gs pos="0">
                <a:srgbClr val="008751">
                  <a:shade val="30000"/>
                  <a:satMod val="115000"/>
                </a:srgbClr>
              </a:gs>
              <a:gs pos="50000">
                <a:srgbClr val="008751">
                  <a:shade val="67500"/>
                  <a:satMod val="115000"/>
                </a:srgbClr>
              </a:gs>
              <a:gs pos="100000">
                <a:srgbClr val="008751">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4"/>
          <p:cNvSpPr/>
          <p:nvPr/>
        </p:nvSpPr>
        <p:spPr>
          <a:xfrm rot="10800000">
            <a:off x="39928800" y="0"/>
            <a:ext cx="3930374" cy="3144091"/>
          </a:xfrm>
          <a:custGeom>
            <a:avLst/>
            <a:gdLst>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91122" h="11204715">
                <a:moveTo>
                  <a:pt x="0" y="79513"/>
                </a:moveTo>
                <a:lnTo>
                  <a:pt x="11791122" y="0"/>
                </a:lnTo>
                <a:cubicBezTo>
                  <a:pt x="6702288" y="2754244"/>
                  <a:pt x="858079" y="6502401"/>
                  <a:pt x="9525001" y="11204715"/>
                </a:cubicBezTo>
                <a:lnTo>
                  <a:pt x="0" y="11204715"/>
                </a:lnTo>
                <a:lnTo>
                  <a:pt x="0" y="79513"/>
                </a:lnTo>
                <a:close/>
              </a:path>
            </a:pathLst>
          </a:custGeom>
          <a:gradFill flip="none" rotWithShape="1">
            <a:gsLst>
              <a:gs pos="0">
                <a:srgbClr val="60C659">
                  <a:shade val="30000"/>
                  <a:satMod val="115000"/>
                </a:srgbClr>
              </a:gs>
              <a:gs pos="50000">
                <a:srgbClr val="60C659">
                  <a:shade val="67500"/>
                  <a:satMod val="115000"/>
                </a:srgbClr>
              </a:gs>
              <a:gs pos="100000">
                <a:srgbClr val="60C659">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4"/>
          <p:cNvSpPr/>
          <p:nvPr/>
        </p:nvSpPr>
        <p:spPr>
          <a:xfrm rot="10800000">
            <a:off x="40702947" y="0"/>
            <a:ext cx="3188253" cy="3121779"/>
          </a:xfrm>
          <a:custGeom>
            <a:avLst/>
            <a:gdLst>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0 w 9564757"/>
              <a:gd name="connsiteY0" fmla="*/ 0 h 11125202"/>
              <a:gd name="connsiteX1" fmla="*/ 9564757 w 9564757"/>
              <a:gd name="connsiteY1" fmla="*/ 0 h 11125202"/>
              <a:gd name="connsiteX2" fmla="*/ 9525001 w 9564757"/>
              <a:gd name="connsiteY2" fmla="*/ 11125202 h 11125202"/>
              <a:gd name="connsiteX3" fmla="*/ 0 w 9564757"/>
              <a:gd name="connsiteY3" fmla="*/ 11125202 h 11125202"/>
              <a:gd name="connsiteX4" fmla="*/ 0 w 9564757"/>
              <a:gd name="connsiteY4" fmla="*/ 0 h 111252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64757" h="11125202">
                <a:moveTo>
                  <a:pt x="0" y="0"/>
                </a:moveTo>
                <a:lnTo>
                  <a:pt x="9564757" y="0"/>
                </a:lnTo>
                <a:cubicBezTo>
                  <a:pt x="4475923" y="2754244"/>
                  <a:pt x="858079" y="6422888"/>
                  <a:pt x="9525001" y="11125202"/>
                </a:cubicBezTo>
                <a:lnTo>
                  <a:pt x="0" y="11125202"/>
                </a:lnTo>
                <a:lnTo>
                  <a:pt x="0" y="0"/>
                </a:lnTo>
                <a:close/>
              </a:path>
            </a:pathLst>
          </a:custGeom>
          <a:gradFill flip="none" rotWithShape="1">
            <a:gsLst>
              <a:gs pos="0">
                <a:srgbClr val="60C659"/>
              </a:gs>
              <a:gs pos="100000">
                <a:srgbClr val="AADD9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4"/>
          <p:cNvSpPr/>
          <p:nvPr/>
        </p:nvSpPr>
        <p:spPr>
          <a:xfrm rot="10800000">
            <a:off x="41610191" y="0"/>
            <a:ext cx="2281009" cy="3121779"/>
          </a:xfrm>
          <a:custGeom>
            <a:avLst/>
            <a:gdLst>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0 w 9564757"/>
              <a:gd name="connsiteY0" fmla="*/ 0 h 11125202"/>
              <a:gd name="connsiteX1" fmla="*/ 9564757 w 9564757"/>
              <a:gd name="connsiteY1" fmla="*/ 0 h 11125202"/>
              <a:gd name="connsiteX2" fmla="*/ 9525001 w 9564757"/>
              <a:gd name="connsiteY2" fmla="*/ 11125202 h 11125202"/>
              <a:gd name="connsiteX3" fmla="*/ 0 w 9564757"/>
              <a:gd name="connsiteY3" fmla="*/ 11125202 h 11125202"/>
              <a:gd name="connsiteX4" fmla="*/ 0 w 9564757"/>
              <a:gd name="connsiteY4" fmla="*/ 0 h 11125202"/>
              <a:gd name="connsiteX0" fmla="*/ 0 w 9525001"/>
              <a:gd name="connsiteY0" fmla="*/ 0 h 11125202"/>
              <a:gd name="connsiteX1" fmla="*/ 3720548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3720548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6861314"/>
              <a:gd name="connsiteY0" fmla="*/ 0 h 11125202"/>
              <a:gd name="connsiteX1" fmla="*/ 3720548 w 6861314"/>
              <a:gd name="connsiteY1" fmla="*/ 0 h 11125202"/>
              <a:gd name="connsiteX2" fmla="*/ 6861314 w 6861314"/>
              <a:gd name="connsiteY2" fmla="*/ 11085446 h 11125202"/>
              <a:gd name="connsiteX3" fmla="*/ 0 w 6861314"/>
              <a:gd name="connsiteY3" fmla="*/ 11125202 h 11125202"/>
              <a:gd name="connsiteX4" fmla="*/ 0 w 6861314"/>
              <a:gd name="connsiteY4" fmla="*/ 0 h 11125202"/>
              <a:gd name="connsiteX0" fmla="*/ 0 w 6861314"/>
              <a:gd name="connsiteY0" fmla="*/ 0 h 11125202"/>
              <a:gd name="connsiteX1" fmla="*/ 3720548 w 6861314"/>
              <a:gd name="connsiteY1" fmla="*/ 0 h 11125202"/>
              <a:gd name="connsiteX2" fmla="*/ 6861314 w 6861314"/>
              <a:gd name="connsiteY2" fmla="*/ 11085446 h 11125202"/>
              <a:gd name="connsiteX3" fmla="*/ 0 w 6861314"/>
              <a:gd name="connsiteY3" fmla="*/ 11125202 h 11125202"/>
              <a:gd name="connsiteX4" fmla="*/ 0 w 6861314"/>
              <a:gd name="connsiteY4" fmla="*/ 0 h 11125202"/>
              <a:gd name="connsiteX0" fmla="*/ 0 w 6843026"/>
              <a:gd name="connsiteY0" fmla="*/ 0 h 11125202"/>
              <a:gd name="connsiteX1" fmla="*/ 3720548 w 6843026"/>
              <a:gd name="connsiteY1" fmla="*/ 0 h 11125202"/>
              <a:gd name="connsiteX2" fmla="*/ 6843026 w 6843026"/>
              <a:gd name="connsiteY2" fmla="*/ 11118034 h 11125202"/>
              <a:gd name="connsiteX3" fmla="*/ 0 w 6843026"/>
              <a:gd name="connsiteY3" fmla="*/ 11125202 h 11125202"/>
              <a:gd name="connsiteX4" fmla="*/ 0 w 6843026"/>
              <a:gd name="connsiteY4" fmla="*/ 0 h 111252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43026" h="11125202">
                <a:moveTo>
                  <a:pt x="0" y="0"/>
                </a:moveTo>
                <a:lnTo>
                  <a:pt x="3720548" y="0"/>
                </a:lnTo>
                <a:cubicBezTo>
                  <a:pt x="937592" y="6054035"/>
                  <a:pt x="3185426" y="8960137"/>
                  <a:pt x="6843026" y="11118034"/>
                </a:cubicBezTo>
                <a:lnTo>
                  <a:pt x="0" y="11125202"/>
                </a:lnTo>
                <a:lnTo>
                  <a:pt x="0" y="0"/>
                </a:lnTo>
                <a:close/>
              </a:path>
            </a:pathLst>
          </a:custGeom>
          <a:gradFill flip="none" rotWithShape="1">
            <a:gsLst>
              <a:gs pos="0">
                <a:srgbClr val="008751">
                  <a:shade val="30000"/>
                  <a:satMod val="115000"/>
                </a:srgbClr>
              </a:gs>
              <a:gs pos="50000">
                <a:srgbClr val="008751">
                  <a:shade val="67500"/>
                  <a:satMod val="115000"/>
                </a:srgbClr>
              </a:gs>
              <a:gs pos="100000">
                <a:srgbClr val="008751">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822158" y="5463846"/>
            <a:ext cx="7180112" cy="6122645"/>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8"/>
          <p:cNvSpPr/>
          <p:nvPr/>
        </p:nvSpPr>
        <p:spPr>
          <a:xfrm>
            <a:off x="0" y="0"/>
            <a:ext cx="43891200" cy="21945600"/>
          </a:xfrm>
          <a:custGeom>
            <a:avLst/>
            <a:gdLst>
              <a:gd name="connsiteX0" fmla="*/ 0 w 49377600"/>
              <a:gd name="connsiteY0" fmla="*/ 0 h 32918400"/>
              <a:gd name="connsiteX1" fmla="*/ 49377600 w 49377600"/>
              <a:gd name="connsiteY1" fmla="*/ 0 h 32918400"/>
              <a:gd name="connsiteX2" fmla="*/ 49377600 w 49377600"/>
              <a:gd name="connsiteY2" fmla="*/ 32918400 h 32918400"/>
              <a:gd name="connsiteX3" fmla="*/ 0 w 49377600"/>
              <a:gd name="connsiteY3" fmla="*/ 32918400 h 32918400"/>
              <a:gd name="connsiteX4" fmla="*/ 0 w 49377600"/>
              <a:gd name="connsiteY4" fmla="*/ 0 h 32918400"/>
              <a:gd name="connsiteX0" fmla="*/ 0 w 49377600"/>
              <a:gd name="connsiteY0" fmla="*/ 7354957 h 32918400"/>
              <a:gd name="connsiteX1" fmla="*/ 49377600 w 49377600"/>
              <a:gd name="connsiteY1" fmla="*/ 0 h 32918400"/>
              <a:gd name="connsiteX2" fmla="*/ 49377600 w 49377600"/>
              <a:gd name="connsiteY2" fmla="*/ 32918400 h 32918400"/>
              <a:gd name="connsiteX3" fmla="*/ 0 w 49377600"/>
              <a:gd name="connsiteY3" fmla="*/ 32918400 h 32918400"/>
              <a:gd name="connsiteX4" fmla="*/ 0 w 49377600"/>
              <a:gd name="connsiteY4" fmla="*/ 7354957 h 32918400"/>
              <a:gd name="connsiteX0" fmla="*/ 0 w 49377600"/>
              <a:gd name="connsiteY0" fmla="*/ 7354957 h 32918400"/>
              <a:gd name="connsiteX1" fmla="*/ 49377600 w 49377600"/>
              <a:gd name="connsiteY1" fmla="*/ 0 h 32918400"/>
              <a:gd name="connsiteX2" fmla="*/ 49377600 w 49377600"/>
              <a:gd name="connsiteY2" fmla="*/ 32918400 h 32918400"/>
              <a:gd name="connsiteX3" fmla="*/ 0 w 49377600"/>
              <a:gd name="connsiteY3" fmla="*/ 32918400 h 32918400"/>
              <a:gd name="connsiteX4" fmla="*/ 0 w 49377600"/>
              <a:gd name="connsiteY4" fmla="*/ 7354957 h 32918400"/>
              <a:gd name="connsiteX0" fmla="*/ 0 w 49377600"/>
              <a:gd name="connsiteY0" fmla="*/ 7354957 h 32918400"/>
              <a:gd name="connsiteX1" fmla="*/ 49377600 w 49377600"/>
              <a:gd name="connsiteY1" fmla="*/ 0 h 32918400"/>
              <a:gd name="connsiteX2" fmla="*/ 49377600 w 49377600"/>
              <a:gd name="connsiteY2" fmla="*/ 32918400 h 32918400"/>
              <a:gd name="connsiteX3" fmla="*/ 0 w 49377600"/>
              <a:gd name="connsiteY3" fmla="*/ 32918400 h 32918400"/>
              <a:gd name="connsiteX4" fmla="*/ 0 w 49377600"/>
              <a:gd name="connsiteY4" fmla="*/ 7354957 h 32918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377600" h="32918400">
                <a:moveTo>
                  <a:pt x="0" y="7354957"/>
                </a:moveTo>
                <a:cubicBezTo>
                  <a:pt x="397565" y="927653"/>
                  <a:pt x="47747583" y="8176591"/>
                  <a:pt x="49377600" y="0"/>
                </a:cubicBezTo>
                <a:lnTo>
                  <a:pt x="49377600" y="32918400"/>
                </a:lnTo>
                <a:lnTo>
                  <a:pt x="0" y="32918400"/>
                </a:lnTo>
                <a:lnTo>
                  <a:pt x="0" y="7354957"/>
                </a:lnTo>
                <a:close/>
              </a:path>
            </a:pathLst>
          </a:custGeom>
          <a:gradFill flip="none" rotWithShape="1">
            <a:gsLst>
              <a:gs pos="0">
                <a:srgbClr val="008751">
                  <a:shade val="30000"/>
                  <a:satMod val="115000"/>
                </a:srgbClr>
              </a:gs>
              <a:gs pos="50000">
                <a:srgbClr val="008751">
                  <a:shade val="67500"/>
                  <a:satMod val="115000"/>
                </a:srgbClr>
              </a:gs>
              <a:gs pos="100000">
                <a:srgbClr val="008751">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8"/>
          <p:cNvSpPr/>
          <p:nvPr/>
        </p:nvSpPr>
        <p:spPr>
          <a:xfrm rot="60000">
            <a:off x="354780" y="375544"/>
            <a:ext cx="43078400" cy="4810435"/>
          </a:xfrm>
          <a:custGeom>
            <a:avLst/>
            <a:gdLst>
              <a:gd name="connsiteX0" fmla="*/ 0 w 49377600"/>
              <a:gd name="connsiteY0" fmla="*/ 0 h 32918400"/>
              <a:gd name="connsiteX1" fmla="*/ 49377600 w 49377600"/>
              <a:gd name="connsiteY1" fmla="*/ 0 h 32918400"/>
              <a:gd name="connsiteX2" fmla="*/ 49377600 w 49377600"/>
              <a:gd name="connsiteY2" fmla="*/ 32918400 h 32918400"/>
              <a:gd name="connsiteX3" fmla="*/ 0 w 49377600"/>
              <a:gd name="connsiteY3" fmla="*/ 32918400 h 32918400"/>
              <a:gd name="connsiteX4" fmla="*/ 0 w 49377600"/>
              <a:gd name="connsiteY4" fmla="*/ 0 h 32918400"/>
              <a:gd name="connsiteX0" fmla="*/ 0 w 49377600"/>
              <a:gd name="connsiteY0" fmla="*/ 7354957 h 32918400"/>
              <a:gd name="connsiteX1" fmla="*/ 49377600 w 49377600"/>
              <a:gd name="connsiteY1" fmla="*/ 0 h 32918400"/>
              <a:gd name="connsiteX2" fmla="*/ 49377600 w 49377600"/>
              <a:gd name="connsiteY2" fmla="*/ 32918400 h 32918400"/>
              <a:gd name="connsiteX3" fmla="*/ 0 w 49377600"/>
              <a:gd name="connsiteY3" fmla="*/ 32918400 h 32918400"/>
              <a:gd name="connsiteX4" fmla="*/ 0 w 49377600"/>
              <a:gd name="connsiteY4" fmla="*/ 7354957 h 32918400"/>
              <a:gd name="connsiteX0" fmla="*/ 0 w 49377600"/>
              <a:gd name="connsiteY0" fmla="*/ 7354957 h 32918400"/>
              <a:gd name="connsiteX1" fmla="*/ 49377600 w 49377600"/>
              <a:gd name="connsiteY1" fmla="*/ 0 h 32918400"/>
              <a:gd name="connsiteX2" fmla="*/ 49377600 w 49377600"/>
              <a:gd name="connsiteY2" fmla="*/ 32918400 h 32918400"/>
              <a:gd name="connsiteX3" fmla="*/ 0 w 49377600"/>
              <a:gd name="connsiteY3" fmla="*/ 32918400 h 32918400"/>
              <a:gd name="connsiteX4" fmla="*/ 0 w 49377600"/>
              <a:gd name="connsiteY4" fmla="*/ 7354957 h 32918400"/>
              <a:gd name="connsiteX0" fmla="*/ 0 w 49377600"/>
              <a:gd name="connsiteY0" fmla="*/ 7354957 h 32918400"/>
              <a:gd name="connsiteX1" fmla="*/ 49377600 w 49377600"/>
              <a:gd name="connsiteY1" fmla="*/ 0 h 32918400"/>
              <a:gd name="connsiteX2" fmla="*/ 49377600 w 49377600"/>
              <a:gd name="connsiteY2" fmla="*/ 32918400 h 32918400"/>
              <a:gd name="connsiteX3" fmla="*/ 0 w 49377600"/>
              <a:gd name="connsiteY3" fmla="*/ 32918400 h 32918400"/>
              <a:gd name="connsiteX4" fmla="*/ 0 w 49377600"/>
              <a:gd name="connsiteY4" fmla="*/ 7354957 h 32918400"/>
              <a:gd name="connsiteX0" fmla="*/ 0 w 49377600"/>
              <a:gd name="connsiteY0" fmla="*/ 7354957 h 32918400"/>
              <a:gd name="connsiteX1" fmla="*/ 49377600 w 49377600"/>
              <a:gd name="connsiteY1" fmla="*/ 0 h 32918400"/>
              <a:gd name="connsiteX2" fmla="*/ 49377600 w 49377600"/>
              <a:gd name="connsiteY2" fmla="*/ 32918400 h 32918400"/>
              <a:gd name="connsiteX3" fmla="*/ 0 w 49377600"/>
              <a:gd name="connsiteY3" fmla="*/ 7801238 h 32918400"/>
              <a:gd name="connsiteX4" fmla="*/ 0 w 49377600"/>
              <a:gd name="connsiteY4" fmla="*/ 7354957 h 32918400"/>
              <a:gd name="connsiteX0" fmla="*/ 0 w 49377600"/>
              <a:gd name="connsiteY0" fmla="*/ 7354957 h 7801238"/>
              <a:gd name="connsiteX1" fmla="*/ 49377600 w 49377600"/>
              <a:gd name="connsiteY1" fmla="*/ 0 h 7801238"/>
              <a:gd name="connsiteX2" fmla="*/ 49337843 w 49377600"/>
              <a:gd name="connsiteY2" fmla="*/ 100792 h 7801238"/>
              <a:gd name="connsiteX3" fmla="*/ 0 w 49377600"/>
              <a:gd name="connsiteY3" fmla="*/ 7801238 h 7801238"/>
              <a:gd name="connsiteX4" fmla="*/ 0 w 49377600"/>
              <a:gd name="connsiteY4" fmla="*/ 7354957 h 7801238"/>
              <a:gd name="connsiteX0" fmla="*/ 0 w 49377600"/>
              <a:gd name="connsiteY0" fmla="*/ 7354957 h 7801238"/>
              <a:gd name="connsiteX1" fmla="*/ 49377600 w 49377600"/>
              <a:gd name="connsiteY1" fmla="*/ 0 h 7801238"/>
              <a:gd name="connsiteX2" fmla="*/ 49337843 w 49377600"/>
              <a:gd name="connsiteY2" fmla="*/ 100792 h 7801238"/>
              <a:gd name="connsiteX3" fmla="*/ 0 w 49377600"/>
              <a:gd name="connsiteY3" fmla="*/ 7801238 h 7801238"/>
              <a:gd name="connsiteX4" fmla="*/ 0 w 49377600"/>
              <a:gd name="connsiteY4" fmla="*/ 7354957 h 7801238"/>
              <a:gd name="connsiteX0" fmla="*/ 39757 w 49417357"/>
              <a:gd name="connsiteY0" fmla="*/ 7354957 h 7357758"/>
              <a:gd name="connsiteX1" fmla="*/ 49417357 w 49417357"/>
              <a:gd name="connsiteY1" fmla="*/ 0 h 7357758"/>
              <a:gd name="connsiteX2" fmla="*/ 49377600 w 49417357"/>
              <a:gd name="connsiteY2" fmla="*/ 100792 h 7357758"/>
              <a:gd name="connsiteX3" fmla="*/ 0 w 49417357"/>
              <a:gd name="connsiteY3" fmla="*/ 7357758 h 7357758"/>
              <a:gd name="connsiteX4" fmla="*/ 39757 w 49417357"/>
              <a:gd name="connsiteY4" fmla="*/ 7354957 h 7357758"/>
              <a:gd name="connsiteX0" fmla="*/ 39757 w 49417357"/>
              <a:gd name="connsiteY0" fmla="*/ 7354957 h 7357758"/>
              <a:gd name="connsiteX1" fmla="*/ 49417357 w 49417357"/>
              <a:gd name="connsiteY1" fmla="*/ 0 h 7357758"/>
              <a:gd name="connsiteX2" fmla="*/ 49377600 w 49417357"/>
              <a:gd name="connsiteY2" fmla="*/ 100792 h 7357758"/>
              <a:gd name="connsiteX3" fmla="*/ 0 w 49417357"/>
              <a:gd name="connsiteY3" fmla="*/ 7357758 h 7357758"/>
              <a:gd name="connsiteX4" fmla="*/ 39757 w 49417357"/>
              <a:gd name="connsiteY4" fmla="*/ 7354957 h 7357758"/>
              <a:gd name="connsiteX0" fmla="*/ 39757 w 49377600"/>
              <a:gd name="connsiteY0" fmla="*/ 7254165 h 7256966"/>
              <a:gd name="connsiteX1" fmla="*/ 49330270 w 49377600"/>
              <a:gd name="connsiteY1" fmla="*/ 119988 h 7256966"/>
              <a:gd name="connsiteX2" fmla="*/ 49377600 w 49377600"/>
              <a:gd name="connsiteY2" fmla="*/ 0 h 7256966"/>
              <a:gd name="connsiteX3" fmla="*/ 0 w 49377600"/>
              <a:gd name="connsiteY3" fmla="*/ 7256966 h 7256966"/>
              <a:gd name="connsiteX4" fmla="*/ 39757 w 49377600"/>
              <a:gd name="connsiteY4" fmla="*/ 7254165 h 7256966"/>
              <a:gd name="connsiteX0" fmla="*/ 39757 w 49413886"/>
              <a:gd name="connsiteY0" fmla="*/ 7305680 h 7308481"/>
              <a:gd name="connsiteX1" fmla="*/ 49330270 w 49413886"/>
              <a:gd name="connsiteY1" fmla="*/ 171503 h 7308481"/>
              <a:gd name="connsiteX2" fmla="*/ 49413886 w 49413886"/>
              <a:gd name="connsiteY2" fmla="*/ 0 h 7308481"/>
              <a:gd name="connsiteX3" fmla="*/ 0 w 49413886"/>
              <a:gd name="connsiteY3" fmla="*/ 7308481 h 7308481"/>
              <a:gd name="connsiteX4" fmla="*/ 39757 w 49413886"/>
              <a:gd name="connsiteY4" fmla="*/ 7305680 h 7308481"/>
              <a:gd name="connsiteX0" fmla="*/ 39757 w 49413886"/>
              <a:gd name="connsiteY0" fmla="*/ 7314481 h 7317282"/>
              <a:gd name="connsiteX1" fmla="*/ 49410101 w 49413886"/>
              <a:gd name="connsiteY1" fmla="*/ 0 h 7317282"/>
              <a:gd name="connsiteX2" fmla="*/ 49413886 w 49413886"/>
              <a:gd name="connsiteY2" fmla="*/ 8801 h 7317282"/>
              <a:gd name="connsiteX3" fmla="*/ 0 w 49413886"/>
              <a:gd name="connsiteY3" fmla="*/ 7317282 h 7317282"/>
              <a:gd name="connsiteX4" fmla="*/ 39757 w 49413886"/>
              <a:gd name="connsiteY4" fmla="*/ 7314481 h 7317282"/>
              <a:gd name="connsiteX0" fmla="*/ 39757 w 49413886"/>
              <a:gd name="connsiteY0" fmla="*/ 7314481 h 7317282"/>
              <a:gd name="connsiteX1" fmla="*/ 49410101 w 49413886"/>
              <a:gd name="connsiteY1" fmla="*/ 0 h 7317282"/>
              <a:gd name="connsiteX2" fmla="*/ 49413886 w 49413886"/>
              <a:gd name="connsiteY2" fmla="*/ 8801 h 7317282"/>
              <a:gd name="connsiteX3" fmla="*/ 0 w 49413886"/>
              <a:gd name="connsiteY3" fmla="*/ 7317282 h 7317282"/>
              <a:gd name="connsiteX4" fmla="*/ 39757 w 49413886"/>
              <a:gd name="connsiteY4" fmla="*/ 7314481 h 7317282"/>
              <a:gd name="connsiteX0" fmla="*/ 39757 w 49413886"/>
              <a:gd name="connsiteY0" fmla="*/ 7314481 h 7317282"/>
              <a:gd name="connsiteX1" fmla="*/ 49410101 w 49413886"/>
              <a:gd name="connsiteY1" fmla="*/ 0 h 7317282"/>
              <a:gd name="connsiteX2" fmla="*/ 49413886 w 49413886"/>
              <a:gd name="connsiteY2" fmla="*/ 8801 h 7317282"/>
              <a:gd name="connsiteX3" fmla="*/ 0 w 49413886"/>
              <a:gd name="connsiteY3" fmla="*/ 7317282 h 7317282"/>
              <a:gd name="connsiteX4" fmla="*/ 39757 w 49413886"/>
              <a:gd name="connsiteY4" fmla="*/ 7314481 h 73172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413886" h="7317282">
                <a:moveTo>
                  <a:pt x="39757" y="7314481"/>
                </a:moveTo>
                <a:cubicBezTo>
                  <a:pt x="437322" y="887177"/>
                  <a:pt x="47919933" y="6736582"/>
                  <a:pt x="49410101" y="0"/>
                </a:cubicBezTo>
                <a:lnTo>
                  <a:pt x="49413886" y="8801"/>
                </a:lnTo>
                <a:cubicBezTo>
                  <a:pt x="48592252" y="7091060"/>
                  <a:pt x="2570921" y="1686416"/>
                  <a:pt x="0" y="7317282"/>
                </a:cubicBezTo>
                <a:lnTo>
                  <a:pt x="39757" y="731448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0" name="Picture 69"/>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052203" y="-2555289"/>
            <a:ext cx="4029287" cy="2532338"/>
          </a:xfrm>
          <a:prstGeom prst="rect">
            <a:avLst/>
          </a:prstGeom>
        </p:spPr>
      </p:pic>
      <p:sp>
        <p:nvSpPr>
          <p:cNvPr id="71" name="Rectangle 70"/>
          <p:cNvSpPr/>
          <p:nvPr/>
        </p:nvSpPr>
        <p:spPr>
          <a:xfrm>
            <a:off x="35585400" y="19329705"/>
            <a:ext cx="6908800" cy="193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2" name="Picture 7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758081" y="19329705"/>
            <a:ext cx="6736119" cy="2006295"/>
          </a:xfrm>
          <a:prstGeom prst="rect">
            <a:avLst/>
          </a:prstGeom>
        </p:spPr>
      </p:pic>
      <p:sp>
        <p:nvSpPr>
          <p:cNvPr id="73" name="TextBox 72"/>
          <p:cNvSpPr txBox="1"/>
          <p:nvPr/>
        </p:nvSpPr>
        <p:spPr>
          <a:xfrm>
            <a:off x="863600" y="5384800"/>
            <a:ext cx="7138670" cy="5016758"/>
          </a:xfrm>
          <a:prstGeom prst="rect">
            <a:avLst/>
          </a:prstGeom>
          <a:noFill/>
        </p:spPr>
        <p:txBody>
          <a:bodyPr wrap="square" rtlCol="0">
            <a:spAutoFit/>
          </a:bodyPr>
          <a:lstStyle/>
          <a:p>
            <a:pPr lvl="0"/>
            <a:r>
              <a:rPr lang="en-US" sz="24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2400" dirty="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2800" dirty="0">
              <a:solidFill>
                <a:schemeClr val="bg1"/>
              </a:solidFill>
              <a:latin typeface="+mj-lt"/>
              <a:cs typeface="Times New Roman" pitchFamily="18" charset="0"/>
            </a:endParaRPr>
          </a:p>
          <a:p>
            <a:pPr lvl="0"/>
            <a:r>
              <a:rPr lang="en-US" sz="2400" dirty="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2800" dirty="0">
              <a:solidFill>
                <a:schemeClr val="bg1"/>
              </a:solidFill>
              <a:latin typeface="+mj-lt"/>
              <a:cs typeface="Times New Roman" pitchFamily="18" charset="0"/>
            </a:endParaRPr>
          </a:p>
          <a:p>
            <a:endParaRPr lang="en-US" sz="2800" dirty="0">
              <a:solidFill>
                <a:schemeClr val="bg1"/>
              </a:solidFill>
              <a:latin typeface="+mj-lt"/>
              <a:cs typeface="Times New Roman" pitchFamily="18" charset="0"/>
            </a:endParaRPr>
          </a:p>
        </p:txBody>
      </p:sp>
      <p:sp>
        <p:nvSpPr>
          <p:cNvPr id="81" name="TextBox 80"/>
          <p:cNvSpPr txBox="1"/>
          <p:nvPr/>
        </p:nvSpPr>
        <p:spPr>
          <a:xfrm>
            <a:off x="866274" y="17257276"/>
            <a:ext cx="5899727" cy="471924"/>
          </a:xfrm>
          <a:prstGeom prst="rect">
            <a:avLst/>
          </a:prstGeom>
          <a:noFill/>
        </p:spPr>
        <p:txBody>
          <a:bodyPr wrap="square" rtlCol="0">
            <a:spAutoFit/>
          </a:bodyPr>
          <a:lstStyle/>
          <a:p>
            <a:pPr lvl="0"/>
            <a:r>
              <a:rPr lang="en-US" sz="2400" b="1" dirty="0" smtClean="0">
                <a:solidFill>
                  <a:srgbClr val="DEF2D6"/>
                </a:solidFill>
                <a:latin typeface="+mj-lt"/>
                <a:cs typeface="Times New Roman" pitchFamily="18" charset="0"/>
              </a:rPr>
              <a:t>Step 1</a:t>
            </a:r>
            <a:endParaRPr lang="en-US" sz="2400" dirty="0">
              <a:solidFill>
                <a:srgbClr val="DEF2D6"/>
              </a:solidFill>
              <a:latin typeface="+mj-lt"/>
              <a:cs typeface="Times New Roman" pitchFamily="18" charset="0"/>
            </a:endParaRPr>
          </a:p>
        </p:txBody>
      </p:sp>
      <p:sp>
        <p:nvSpPr>
          <p:cNvPr id="83" name="TextBox 82"/>
          <p:cNvSpPr txBox="1"/>
          <p:nvPr/>
        </p:nvSpPr>
        <p:spPr>
          <a:xfrm>
            <a:off x="863600" y="17729200"/>
            <a:ext cx="7138670" cy="2308324"/>
          </a:xfrm>
          <a:prstGeom prst="rect">
            <a:avLst/>
          </a:prstGeom>
          <a:noFill/>
        </p:spPr>
        <p:txBody>
          <a:bodyPr wrap="square" rtlCol="0">
            <a:spAutoFit/>
          </a:bodyPr>
          <a:lstStyle/>
          <a:p>
            <a:pPr lvl="0"/>
            <a:r>
              <a:rPr lang="en-US" sz="24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a:t>
            </a:r>
          </a:p>
          <a:p>
            <a:pPr marL="571500" lvl="0" indent="-571500">
              <a:buFont typeface="Arial" pitchFamily="34" charset="0"/>
              <a:buChar char="•"/>
            </a:pPr>
            <a:r>
              <a:rPr lang="en-US" sz="2400" dirty="0" smtClean="0">
                <a:solidFill>
                  <a:schemeClr val="bg1"/>
                </a:solidFill>
                <a:latin typeface="+mj-lt"/>
                <a:cs typeface="Times New Roman" pitchFamily="18" charset="0"/>
              </a:rPr>
              <a:t>Your Text Goes Here</a:t>
            </a:r>
          </a:p>
          <a:p>
            <a:pPr marL="571500" lvl="0" indent="-571500">
              <a:buFont typeface="Arial" pitchFamily="34" charset="0"/>
              <a:buChar char="•"/>
            </a:pPr>
            <a:r>
              <a:rPr lang="en-US" sz="2400" dirty="0" smtClean="0">
                <a:solidFill>
                  <a:schemeClr val="bg1"/>
                </a:solidFill>
                <a:latin typeface="+mj-lt"/>
                <a:cs typeface="Times New Roman" pitchFamily="18" charset="0"/>
              </a:rPr>
              <a:t>You can change the text</a:t>
            </a:r>
          </a:p>
          <a:p>
            <a:pPr marL="571500" lvl="0" indent="-571500">
              <a:buFont typeface="Arial" pitchFamily="34" charset="0"/>
              <a:buChar char="•"/>
            </a:pPr>
            <a:r>
              <a:rPr lang="en-US" sz="2400" dirty="0" smtClean="0">
                <a:solidFill>
                  <a:schemeClr val="bg1"/>
                </a:solidFill>
                <a:latin typeface="+mj-lt"/>
                <a:cs typeface="Times New Roman" pitchFamily="18" charset="0"/>
              </a:rPr>
              <a:t>You can also move the pictures</a:t>
            </a:r>
            <a:endParaRPr lang="en-US" sz="2400" dirty="0">
              <a:solidFill>
                <a:schemeClr val="bg1"/>
              </a:solidFill>
              <a:latin typeface="+mj-lt"/>
              <a:cs typeface="Times New Roman" pitchFamily="18" charset="0"/>
            </a:endParaRPr>
          </a:p>
        </p:txBody>
      </p:sp>
      <p:sp>
        <p:nvSpPr>
          <p:cNvPr id="84" name="TextBox 83"/>
          <p:cNvSpPr txBox="1"/>
          <p:nvPr/>
        </p:nvSpPr>
        <p:spPr>
          <a:xfrm>
            <a:off x="863600" y="12762830"/>
            <a:ext cx="7138670" cy="3046988"/>
          </a:xfrm>
          <a:prstGeom prst="rect">
            <a:avLst/>
          </a:prstGeom>
          <a:noFill/>
        </p:spPr>
        <p:txBody>
          <a:bodyPr wrap="square" rtlCol="0">
            <a:spAutoFit/>
          </a:bodyPr>
          <a:lstStyle/>
          <a:p>
            <a:pPr lvl="0"/>
            <a:r>
              <a:rPr lang="en-US" sz="24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2400" dirty="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2800" dirty="0">
              <a:solidFill>
                <a:schemeClr val="bg1"/>
              </a:solidFill>
              <a:latin typeface="+mj-lt"/>
              <a:cs typeface="Times New Roman" pitchFamily="18" charset="0"/>
            </a:endParaRPr>
          </a:p>
        </p:txBody>
      </p:sp>
      <p:sp>
        <p:nvSpPr>
          <p:cNvPr id="106" name="TextBox 105"/>
          <p:cNvSpPr txBox="1"/>
          <p:nvPr/>
        </p:nvSpPr>
        <p:spPr>
          <a:xfrm>
            <a:off x="8697381" y="5447796"/>
            <a:ext cx="7138670" cy="3170099"/>
          </a:xfrm>
          <a:prstGeom prst="rect">
            <a:avLst/>
          </a:prstGeom>
          <a:noFill/>
        </p:spPr>
        <p:txBody>
          <a:bodyPr wrap="square" rtlCol="0">
            <a:spAutoFit/>
          </a:bodyPr>
          <a:lstStyle/>
          <a:p>
            <a:pPr lvl="0"/>
            <a:r>
              <a:rPr lang="en-US" sz="24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Your </a:t>
            </a:r>
            <a:r>
              <a:rPr lang="en-US" sz="2400" dirty="0">
                <a:solidFill>
                  <a:schemeClr val="bg1"/>
                </a:solidFill>
                <a:latin typeface="+mj-lt"/>
                <a:cs typeface="Times New Roman" pitchFamily="18" charset="0"/>
              </a:rPr>
              <a:t>Text Goes Here. You can change the size, font, and content of this text. We have included some pictures that can be moved, or removed, at your discretion. We have also included your university’s logo. </a:t>
            </a:r>
            <a:endParaRPr lang="en-US" sz="2800" dirty="0">
              <a:solidFill>
                <a:schemeClr val="bg1"/>
              </a:solidFill>
              <a:latin typeface="+mj-lt"/>
              <a:cs typeface="Times New Roman" pitchFamily="18" charset="0"/>
            </a:endParaRPr>
          </a:p>
          <a:p>
            <a:endParaRPr lang="en-US" sz="2800" dirty="0">
              <a:solidFill>
                <a:schemeClr val="bg1"/>
              </a:solidFill>
              <a:latin typeface="+mj-lt"/>
              <a:cs typeface="Times New Roman" pitchFamily="18" charset="0"/>
            </a:endParaRPr>
          </a:p>
        </p:txBody>
      </p:sp>
      <p:sp>
        <p:nvSpPr>
          <p:cNvPr id="107" name="TextBox 106"/>
          <p:cNvSpPr txBox="1"/>
          <p:nvPr/>
        </p:nvSpPr>
        <p:spPr>
          <a:xfrm>
            <a:off x="8697381" y="8916130"/>
            <a:ext cx="7138670" cy="2308324"/>
          </a:xfrm>
          <a:prstGeom prst="rect">
            <a:avLst/>
          </a:prstGeom>
          <a:noFill/>
        </p:spPr>
        <p:txBody>
          <a:bodyPr wrap="square" rtlCol="0">
            <a:spAutoFit/>
          </a:bodyPr>
          <a:lstStyle/>
          <a:p>
            <a:pPr lvl="0"/>
            <a:r>
              <a:rPr lang="en-US" sz="24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a:t>
            </a:r>
          </a:p>
          <a:p>
            <a:pPr marL="571500" lvl="0" indent="-571500">
              <a:buFont typeface="Arial" pitchFamily="34" charset="0"/>
              <a:buChar char="•"/>
            </a:pPr>
            <a:r>
              <a:rPr lang="en-US" sz="2400" dirty="0" smtClean="0">
                <a:solidFill>
                  <a:schemeClr val="bg1"/>
                </a:solidFill>
                <a:latin typeface="+mj-lt"/>
                <a:cs typeface="Times New Roman" pitchFamily="18" charset="0"/>
              </a:rPr>
              <a:t>Your Text Goes Here</a:t>
            </a:r>
          </a:p>
          <a:p>
            <a:pPr marL="571500" lvl="0" indent="-571500">
              <a:buFont typeface="Arial" pitchFamily="34" charset="0"/>
              <a:buChar char="•"/>
            </a:pPr>
            <a:r>
              <a:rPr lang="en-US" sz="2400" dirty="0" smtClean="0">
                <a:solidFill>
                  <a:schemeClr val="bg1"/>
                </a:solidFill>
                <a:latin typeface="+mj-lt"/>
                <a:cs typeface="Times New Roman" pitchFamily="18" charset="0"/>
              </a:rPr>
              <a:t>You can change the text</a:t>
            </a:r>
          </a:p>
          <a:p>
            <a:pPr marL="571500" lvl="0" indent="-571500">
              <a:buFont typeface="Arial" pitchFamily="34" charset="0"/>
              <a:buChar char="•"/>
            </a:pPr>
            <a:r>
              <a:rPr lang="en-US" sz="2400" dirty="0" smtClean="0">
                <a:solidFill>
                  <a:schemeClr val="bg1"/>
                </a:solidFill>
                <a:latin typeface="+mj-lt"/>
                <a:cs typeface="Times New Roman" pitchFamily="18" charset="0"/>
              </a:rPr>
              <a:t>You can also move the pictures</a:t>
            </a:r>
            <a:endParaRPr lang="en-US" sz="2800" dirty="0">
              <a:solidFill>
                <a:schemeClr val="bg1"/>
              </a:solidFill>
              <a:latin typeface="+mj-lt"/>
              <a:cs typeface="Times New Roman" pitchFamily="18" charset="0"/>
            </a:endParaRPr>
          </a:p>
        </p:txBody>
      </p:sp>
      <p:sp>
        <p:nvSpPr>
          <p:cNvPr id="108" name="Rounded Rectangle 107"/>
          <p:cNvSpPr/>
          <p:nvPr/>
        </p:nvSpPr>
        <p:spPr>
          <a:xfrm>
            <a:off x="17907000" y="6934200"/>
            <a:ext cx="14706600" cy="5335945"/>
          </a:xfrm>
          <a:prstGeom prst="roundRect">
            <a:avLst>
              <a:gd name="adj" fmla="val 8296"/>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TextBox 108"/>
          <p:cNvSpPr txBox="1"/>
          <p:nvPr/>
        </p:nvSpPr>
        <p:spPr>
          <a:xfrm>
            <a:off x="8686800" y="18098532"/>
            <a:ext cx="7138670" cy="1938992"/>
          </a:xfrm>
          <a:prstGeom prst="rect">
            <a:avLst/>
          </a:prstGeom>
          <a:noFill/>
        </p:spPr>
        <p:txBody>
          <a:bodyPr wrap="square" rtlCol="0">
            <a:spAutoFit/>
          </a:bodyPr>
          <a:lstStyle/>
          <a:p>
            <a:pPr lvl="0"/>
            <a:r>
              <a:rPr lang="en-US" sz="24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2400" dirty="0">
                <a:solidFill>
                  <a:schemeClr val="bg1"/>
                </a:solidFill>
                <a:latin typeface="+mj-lt"/>
                <a:cs typeface="Times New Roman" pitchFamily="18" charset="0"/>
              </a:rPr>
              <a:t>Your Text Goes Here. You can change the size, </a:t>
            </a:r>
            <a:endParaRPr lang="en-US" sz="2800" dirty="0">
              <a:solidFill>
                <a:schemeClr val="bg1"/>
              </a:solidFill>
              <a:latin typeface="+mj-lt"/>
              <a:cs typeface="Times New Roman" pitchFamily="18" charset="0"/>
            </a:endParaRPr>
          </a:p>
        </p:txBody>
      </p:sp>
      <p:graphicFrame>
        <p:nvGraphicFramePr>
          <p:cNvPr id="110" name="Chart 109"/>
          <p:cNvGraphicFramePr/>
          <p:nvPr>
            <p:extLst>
              <p:ext uri="{D42A27DB-BD31-4B8C-83A1-F6EECF244321}">
                <p14:modId xmlns:p14="http://schemas.microsoft.com/office/powerpoint/2010/main" xmlns="" val="2468238437"/>
              </p:ext>
            </p:extLst>
          </p:nvPr>
        </p:nvGraphicFramePr>
        <p:xfrm>
          <a:off x="18592800" y="7315200"/>
          <a:ext cx="4893466" cy="32004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1" name="Chart 110"/>
          <p:cNvGraphicFramePr/>
          <p:nvPr>
            <p:extLst>
              <p:ext uri="{D42A27DB-BD31-4B8C-83A1-F6EECF244321}">
                <p14:modId xmlns:p14="http://schemas.microsoft.com/office/powerpoint/2010/main" xmlns="" val="3423577060"/>
              </p:ext>
            </p:extLst>
          </p:nvPr>
        </p:nvGraphicFramePr>
        <p:xfrm>
          <a:off x="23012400" y="8686800"/>
          <a:ext cx="5334000" cy="3200400"/>
        </p:xfrm>
        <a:graphic>
          <a:graphicData uri="http://schemas.openxmlformats.org/drawingml/2006/chart">
            <c:chart xmlns:c="http://schemas.openxmlformats.org/drawingml/2006/chart" xmlns:r="http://schemas.openxmlformats.org/officeDocument/2006/relationships" r:id="rId5"/>
          </a:graphicData>
        </a:graphic>
      </p:graphicFrame>
      <p:sp>
        <p:nvSpPr>
          <p:cNvPr id="113" name="TextBox 112"/>
          <p:cNvSpPr txBox="1"/>
          <p:nvPr/>
        </p:nvSpPr>
        <p:spPr>
          <a:xfrm>
            <a:off x="16681116" y="12496800"/>
            <a:ext cx="17227884" cy="1938992"/>
          </a:xfrm>
          <a:prstGeom prst="rect">
            <a:avLst/>
          </a:prstGeom>
          <a:noFill/>
        </p:spPr>
        <p:txBody>
          <a:bodyPr wrap="square" rtlCol="0">
            <a:spAutoFit/>
          </a:bodyPr>
          <a:lstStyle/>
          <a:p>
            <a:pPr lvl="0"/>
            <a:r>
              <a:rPr lang="en-US" sz="24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a:t>
            </a:r>
          </a:p>
          <a:p>
            <a:pPr marL="571500" lvl="0" indent="-571500">
              <a:buFont typeface="Arial" pitchFamily="34" charset="0"/>
              <a:buChar char="•"/>
            </a:pPr>
            <a:r>
              <a:rPr lang="en-US" sz="2400" dirty="0" smtClean="0">
                <a:solidFill>
                  <a:schemeClr val="bg1"/>
                </a:solidFill>
                <a:latin typeface="+mj-lt"/>
                <a:cs typeface="Times New Roman" pitchFamily="18" charset="0"/>
              </a:rPr>
              <a:t>Your Text Goes Here</a:t>
            </a:r>
          </a:p>
          <a:p>
            <a:pPr marL="571500" lvl="0" indent="-571500">
              <a:buFont typeface="Arial" pitchFamily="34" charset="0"/>
              <a:buChar char="•"/>
            </a:pPr>
            <a:r>
              <a:rPr lang="en-US" sz="2400" dirty="0" smtClean="0">
                <a:solidFill>
                  <a:schemeClr val="bg1"/>
                </a:solidFill>
                <a:latin typeface="+mj-lt"/>
                <a:cs typeface="Times New Roman" pitchFamily="18" charset="0"/>
              </a:rPr>
              <a:t>You can change the text</a:t>
            </a:r>
          </a:p>
          <a:p>
            <a:pPr marL="571500" lvl="0" indent="-571500">
              <a:buFont typeface="Arial" pitchFamily="34" charset="0"/>
              <a:buChar char="•"/>
            </a:pPr>
            <a:r>
              <a:rPr lang="en-US" sz="2400" dirty="0" smtClean="0">
                <a:solidFill>
                  <a:schemeClr val="bg1"/>
                </a:solidFill>
                <a:latin typeface="+mj-lt"/>
                <a:cs typeface="Times New Roman" pitchFamily="18" charset="0"/>
              </a:rPr>
              <a:t>You can also move the pictures</a:t>
            </a:r>
            <a:endParaRPr lang="en-US" sz="2800" dirty="0">
              <a:solidFill>
                <a:schemeClr val="bg1"/>
              </a:solidFill>
              <a:latin typeface="+mj-lt"/>
              <a:cs typeface="Times New Roman" pitchFamily="18" charset="0"/>
            </a:endParaRPr>
          </a:p>
        </p:txBody>
      </p:sp>
      <p:sp>
        <p:nvSpPr>
          <p:cNvPr id="114" name="TextBox 113"/>
          <p:cNvSpPr txBox="1"/>
          <p:nvPr/>
        </p:nvSpPr>
        <p:spPr>
          <a:xfrm>
            <a:off x="16662400" y="14989081"/>
            <a:ext cx="17018000" cy="1631216"/>
          </a:xfrm>
          <a:prstGeom prst="rect">
            <a:avLst/>
          </a:prstGeom>
          <a:noFill/>
        </p:spPr>
        <p:txBody>
          <a:bodyPr wrap="square" rtlCol="0">
            <a:spAutoFit/>
          </a:bodyPr>
          <a:lstStyle/>
          <a:p>
            <a:pPr lvl="0"/>
            <a:r>
              <a:rPr lang="en-US" sz="24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Your </a:t>
            </a:r>
            <a:r>
              <a:rPr lang="en-US" sz="2400" dirty="0">
                <a:solidFill>
                  <a:schemeClr val="bg1"/>
                </a:solidFill>
                <a:latin typeface="+mj-lt"/>
                <a:cs typeface="Times New Roman" pitchFamily="18" charset="0"/>
              </a:rPr>
              <a:t>Text Goes Here. You can change the size, font, and content of this text. We have included some pictures that can be moved, or removed, at your discretion. We have also included your university’s logo. </a:t>
            </a:r>
            <a:endParaRPr lang="en-US" sz="2800" dirty="0">
              <a:solidFill>
                <a:schemeClr val="bg1"/>
              </a:solidFill>
              <a:latin typeface="+mj-lt"/>
              <a:cs typeface="Times New Roman" pitchFamily="18" charset="0"/>
            </a:endParaRPr>
          </a:p>
          <a:p>
            <a:endParaRPr lang="en-US" sz="2800" dirty="0">
              <a:solidFill>
                <a:schemeClr val="bg1"/>
              </a:solidFill>
              <a:latin typeface="+mj-lt"/>
              <a:cs typeface="Times New Roman" pitchFamily="18" charset="0"/>
            </a:endParaRPr>
          </a:p>
        </p:txBody>
      </p:sp>
      <p:sp>
        <p:nvSpPr>
          <p:cNvPr id="115" name="TextBox 114"/>
          <p:cNvSpPr txBox="1"/>
          <p:nvPr/>
        </p:nvSpPr>
        <p:spPr>
          <a:xfrm>
            <a:off x="16662400" y="16306800"/>
            <a:ext cx="16637000" cy="830997"/>
          </a:xfrm>
          <a:prstGeom prst="rect">
            <a:avLst/>
          </a:prstGeom>
          <a:noFill/>
        </p:spPr>
        <p:txBody>
          <a:bodyPr wrap="square" rtlCol="0">
            <a:spAutoFit/>
          </a:bodyPr>
          <a:lstStyle/>
          <a:p>
            <a:pPr lvl="0"/>
            <a:r>
              <a:rPr lang="en-US" sz="24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Your </a:t>
            </a:r>
            <a:r>
              <a:rPr lang="en-US" sz="2400" dirty="0">
                <a:solidFill>
                  <a:schemeClr val="bg1"/>
                </a:solidFill>
                <a:latin typeface="+mj-lt"/>
                <a:cs typeface="Times New Roman" pitchFamily="18" charset="0"/>
              </a:rPr>
              <a:t>Text Goes Here. You can change the size, font, and content of this text. </a:t>
            </a:r>
            <a:endParaRPr lang="en-US" sz="2800" dirty="0">
              <a:solidFill>
                <a:schemeClr val="bg1"/>
              </a:solidFill>
              <a:latin typeface="+mj-lt"/>
              <a:cs typeface="Times New Roman" pitchFamily="18" charset="0"/>
            </a:endParaRPr>
          </a:p>
        </p:txBody>
      </p:sp>
      <p:sp>
        <p:nvSpPr>
          <p:cNvPr id="116" name="TextBox 115"/>
          <p:cNvSpPr txBox="1"/>
          <p:nvPr/>
        </p:nvSpPr>
        <p:spPr>
          <a:xfrm>
            <a:off x="35280600" y="5384800"/>
            <a:ext cx="7138670" cy="5016758"/>
          </a:xfrm>
          <a:prstGeom prst="rect">
            <a:avLst/>
          </a:prstGeom>
          <a:noFill/>
        </p:spPr>
        <p:txBody>
          <a:bodyPr wrap="square" rtlCol="0">
            <a:spAutoFit/>
          </a:bodyPr>
          <a:lstStyle/>
          <a:p>
            <a:pPr lvl="0"/>
            <a:r>
              <a:rPr lang="en-US" sz="24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2400" dirty="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2800" dirty="0">
              <a:solidFill>
                <a:schemeClr val="bg1"/>
              </a:solidFill>
              <a:latin typeface="+mj-lt"/>
              <a:cs typeface="Times New Roman" pitchFamily="18" charset="0"/>
            </a:endParaRPr>
          </a:p>
          <a:p>
            <a:pPr lvl="0"/>
            <a:r>
              <a:rPr lang="en-US" sz="2400" dirty="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2800" dirty="0">
              <a:solidFill>
                <a:schemeClr val="bg1"/>
              </a:solidFill>
              <a:latin typeface="+mj-lt"/>
              <a:cs typeface="Times New Roman" pitchFamily="18" charset="0"/>
            </a:endParaRPr>
          </a:p>
          <a:p>
            <a:endParaRPr lang="en-US" sz="2800" dirty="0">
              <a:solidFill>
                <a:schemeClr val="bg1"/>
              </a:solidFill>
              <a:latin typeface="+mj-lt"/>
              <a:cs typeface="Times New Roman" pitchFamily="18" charset="0"/>
            </a:endParaRPr>
          </a:p>
        </p:txBody>
      </p:sp>
      <p:sp>
        <p:nvSpPr>
          <p:cNvPr id="117" name="TextBox 116"/>
          <p:cNvSpPr txBox="1"/>
          <p:nvPr/>
        </p:nvSpPr>
        <p:spPr>
          <a:xfrm>
            <a:off x="35280600" y="11887200"/>
            <a:ext cx="7138670" cy="3046988"/>
          </a:xfrm>
          <a:prstGeom prst="rect">
            <a:avLst/>
          </a:prstGeom>
          <a:noFill/>
        </p:spPr>
        <p:txBody>
          <a:bodyPr wrap="square" rtlCol="0">
            <a:spAutoFit/>
          </a:bodyPr>
          <a:lstStyle/>
          <a:p>
            <a:pPr lvl="0"/>
            <a:r>
              <a:rPr lang="en-US" sz="24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2400" dirty="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2800" dirty="0">
              <a:solidFill>
                <a:schemeClr val="bg1"/>
              </a:solidFill>
              <a:latin typeface="+mj-lt"/>
              <a:cs typeface="Times New Roman" pitchFamily="18" charset="0"/>
            </a:endParaRPr>
          </a:p>
        </p:txBody>
      </p:sp>
      <p:sp>
        <p:nvSpPr>
          <p:cNvPr id="118" name="TextBox 117"/>
          <p:cNvSpPr txBox="1"/>
          <p:nvPr/>
        </p:nvSpPr>
        <p:spPr>
          <a:xfrm>
            <a:off x="35280600" y="16203747"/>
            <a:ext cx="7138670" cy="1754326"/>
          </a:xfrm>
          <a:prstGeom prst="rect">
            <a:avLst/>
          </a:prstGeom>
          <a:noFill/>
        </p:spPr>
        <p:txBody>
          <a:bodyPr wrap="square" rtlCol="0">
            <a:spAutoFit/>
          </a:bodyPr>
          <a:lstStyle/>
          <a:p>
            <a:pPr lvl="0"/>
            <a:r>
              <a:rPr lang="en-US" sz="18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1800" dirty="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2000" dirty="0">
              <a:solidFill>
                <a:schemeClr val="bg1"/>
              </a:solidFill>
              <a:latin typeface="+mj-lt"/>
              <a:cs typeface="Times New Roman" pitchFamily="18" charset="0"/>
            </a:endParaRPr>
          </a:p>
        </p:txBody>
      </p:sp>
      <p:sp>
        <p:nvSpPr>
          <p:cNvPr id="119" name="TextBox 118"/>
          <p:cNvSpPr txBox="1"/>
          <p:nvPr/>
        </p:nvSpPr>
        <p:spPr>
          <a:xfrm>
            <a:off x="8720091" y="13949303"/>
            <a:ext cx="5899727" cy="461665"/>
          </a:xfrm>
          <a:prstGeom prst="rect">
            <a:avLst/>
          </a:prstGeom>
          <a:noFill/>
        </p:spPr>
        <p:txBody>
          <a:bodyPr wrap="square" rtlCol="0">
            <a:spAutoFit/>
          </a:bodyPr>
          <a:lstStyle/>
          <a:p>
            <a:pPr lvl="0"/>
            <a:r>
              <a:rPr lang="en-US" sz="2400" b="1" dirty="0" smtClean="0">
                <a:solidFill>
                  <a:srgbClr val="DEF2D6"/>
                </a:solidFill>
                <a:latin typeface="+mj-lt"/>
                <a:cs typeface="Times New Roman" pitchFamily="18" charset="0"/>
              </a:rPr>
              <a:t>Participants</a:t>
            </a:r>
            <a:endParaRPr lang="en-US" sz="2400" b="1" dirty="0">
              <a:solidFill>
                <a:srgbClr val="DEF2D6"/>
              </a:solidFill>
              <a:latin typeface="+mj-lt"/>
              <a:cs typeface="Times New Roman" pitchFamily="18" charset="0"/>
            </a:endParaRPr>
          </a:p>
        </p:txBody>
      </p:sp>
      <p:sp>
        <p:nvSpPr>
          <p:cNvPr id="120" name="TextBox 119"/>
          <p:cNvSpPr txBox="1"/>
          <p:nvPr/>
        </p:nvSpPr>
        <p:spPr>
          <a:xfrm>
            <a:off x="35273673" y="11350530"/>
            <a:ext cx="5899727" cy="471924"/>
          </a:xfrm>
          <a:prstGeom prst="rect">
            <a:avLst/>
          </a:prstGeom>
          <a:noFill/>
        </p:spPr>
        <p:txBody>
          <a:bodyPr wrap="square" rtlCol="0">
            <a:spAutoFit/>
          </a:bodyPr>
          <a:lstStyle/>
          <a:p>
            <a:pPr lvl="0"/>
            <a:r>
              <a:rPr lang="en-US" sz="2400" b="1" dirty="0" smtClean="0">
                <a:solidFill>
                  <a:srgbClr val="DEF2D6"/>
                </a:solidFill>
                <a:latin typeface="+mj-lt"/>
                <a:cs typeface="Times New Roman" pitchFamily="18" charset="0"/>
              </a:rPr>
              <a:t>Limitations</a:t>
            </a:r>
            <a:endParaRPr lang="en-US" sz="2400" b="1" dirty="0">
              <a:solidFill>
                <a:srgbClr val="DEF2D6"/>
              </a:solidFill>
              <a:latin typeface="+mj-lt"/>
              <a:cs typeface="Times New Roman" pitchFamily="18" charset="0"/>
            </a:endParaRPr>
          </a:p>
        </p:txBody>
      </p:sp>
      <p:sp>
        <p:nvSpPr>
          <p:cNvPr id="121" name="TextBox 120"/>
          <p:cNvSpPr txBox="1"/>
          <p:nvPr/>
        </p:nvSpPr>
        <p:spPr>
          <a:xfrm>
            <a:off x="35273673" y="15731823"/>
            <a:ext cx="5899727" cy="471924"/>
          </a:xfrm>
          <a:prstGeom prst="rect">
            <a:avLst/>
          </a:prstGeom>
          <a:noFill/>
        </p:spPr>
        <p:txBody>
          <a:bodyPr wrap="square" rtlCol="0">
            <a:spAutoFit/>
          </a:bodyPr>
          <a:lstStyle/>
          <a:p>
            <a:pPr lvl="0"/>
            <a:r>
              <a:rPr lang="en-US" sz="2400" b="1" dirty="0" smtClean="0">
                <a:solidFill>
                  <a:srgbClr val="DEF2D6"/>
                </a:solidFill>
                <a:latin typeface="+mj-lt"/>
                <a:cs typeface="Times New Roman" pitchFamily="18" charset="0"/>
              </a:rPr>
              <a:t>References</a:t>
            </a:r>
            <a:endParaRPr lang="en-US" sz="2400" b="1" dirty="0">
              <a:solidFill>
                <a:srgbClr val="DEF2D6"/>
              </a:solidFill>
              <a:latin typeface="+mj-lt"/>
              <a:cs typeface="Times New Roman" pitchFamily="18" charset="0"/>
            </a:endParaRPr>
          </a:p>
        </p:txBody>
      </p:sp>
      <p:sp>
        <p:nvSpPr>
          <p:cNvPr id="122" name="TextBox 121"/>
          <p:cNvSpPr txBox="1"/>
          <p:nvPr/>
        </p:nvSpPr>
        <p:spPr>
          <a:xfrm>
            <a:off x="863600" y="4707691"/>
            <a:ext cx="5899727" cy="707886"/>
          </a:xfrm>
          <a:prstGeom prst="rect">
            <a:avLst/>
          </a:prstGeom>
          <a:noFill/>
        </p:spPr>
        <p:txBody>
          <a:bodyPr wrap="square" rtlCol="0">
            <a:spAutoFit/>
          </a:bodyPr>
          <a:lstStyle/>
          <a:p>
            <a:pPr lvl="0"/>
            <a:r>
              <a:rPr lang="en-US" sz="4000" b="1" u="sng" dirty="0" smtClean="0">
                <a:solidFill>
                  <a:schemeClr val="bg1"/>
                </a:solidFill>
                <a:effectLst>
                  <a:outerShdw blurRad="38100" dist="38100" dir="2700000" algn="tl">
                    <a:srgbClr val="000000">
                      <a:alpha val="43137"/>
                    </a:srgbClr>
                  </a:outerShdw>
                </a:effectLst>
                <a:latin typeface="+mj-lt"/>
                <a:cs typeface="Times New Roman" pitchFamily="18" charset="0"/>
              </a:rPr>
              <a:t>Abstract</a:t>
            </a:r>
            <a:endParaRPr lang="en-US" sz="4000" b="1" u="sng" dirty="0">
              <a:solidFill>
                <a:schemeClr val="bg1"/>
              </a:solidFill>
              <a:effectLst>
                <a:outerShdw blurRad="38100" dist="38100" dir="2700000" algn="tl">
                  <a:srgbClr val="000000">
                    <a:alpha val="43137"/>
                  </a:srgbClr>
                </a:outerShdw>
              </a:effectLst>
              <a:latin typeface="+mj-lt"/>
              <a:cs typeface="Times New Roman" pitchFamily="18" charset="0"/>
            </a:endParaRPr>
          </a:p>
        </p:txBody>
      </p:sp>
      <p:sp>
        <p:nvSpPr>
          <p:cNvPr id="123" name="TextBox 122"/>
          <p:cNvSpPr txBox="1"/>
          <p:nvPr/>
        </p:nvSpPr>
        <p:spPr>
          <a:xfrm>
            <a:off x="863600" y="12141202"/>
            <a:ext cx="5899727" cy="707886"/>
          </a:xfrm>
          <a:prstGeom prst="rect">
            <a:avLst/>
          </a:prstGeom>
          <a:noFill/>
        </p:spPr>
        <p:txBody>
          <a:bodyPr wrap="square" rtlCol="0">
            <a:spAutoFit/>
          </a:bodyPr>
          <a:lstStyle/>
          <a:p>
            <a:pPr lvl="0"/>
            <a:r>
              <a:rPr lang="en-US" sz="4000" b="1" u="sng" dirty="0" smtClean="0">
                <a:solidFill>
                  <a:schemeClr val="bg1"/>
                </a:solidFill>
                <a:effectLst>
                  <a:outerShdw blurRad="38100" dist="38100" dir="2700000" algn="tl">
                    <a:srgbClr val="000000">
                      <a:alpha val="43137"/>
                    </a:srgbClr>
                  </a:outerShdw>
                </a:effectLst>
                <a:latin typeface="+mj-lt"/>
                <a:cs typeface="Times New Roman" pitchFamily="18" charset="0"/>
              </a:rPr>
              <a:t>Introduction</a:t>
            </a:r>
            <a:endParaRPr lang="en-US" sz="4000" b="1" u="sng" dirty="0">
              <a:solidFill>
                <a:schemeClr val="bg1"/>
              </a:solidFill>
              <a:effectLst>
                <a:outerShdw blurRad="38100" dist="38100" dir="2700000" algn="tl">
                  <a:srgbClr val="000000">
                    <a:alpha val="43137"/>
                  </a:srgbClr>
                </a:outerShdw>
              </a:effectLst>
              <a:latin typeface="+mj-lt"/>
              <a:cs typeface="Times New Roman" pitchFamily="18" charset="0"/>
            </a:endParaRPr>
          </a:p>
        </p:txBody>
      </p:sp>
      <p:sp>
        <p:nvSpPr>
          <p:cNvPr id="124" name="TextBox 123"/>
          <p:cNvSpPr txBox="1"/>
          <p:nvPr/>
        </p:nvSpPr>
        <p:spPr>
          <a:xfrm>
            <a:off x="8730786" y="4707691"/>
            <a:ext cx="5899727" cy="707886"/>
          </a:xfrm>
          <a:prstGeom prst="rect">
            <a:avLst/>
          </a:prstGeom>
          <a:noFill/>
        </p:spPr>
        <p:txBody>
          <a:bodyPr wrap="square" rtlCol="0">
            <a:spAutoFit/>
          </a:bodyPr>
          <a:lstStyle/>
          <a:p>
            <a:pPr lvl="0"/>
            <a:r>
              <a:rPr lang="en-US" sz="4000" b="1" u="sng" dirty="0" smtClean="0">
                <a:solidFill>
                  <a:schemeClr val="bg1"/>
                </a:solidFill>
                <a:effectLst>
                  <a:outerShdw blurRad="38100" dist="38100" dir="2700000" algn="tl">
                    <a:srgbClr val="000000">
                      <a:alpha val="43137"/>
                    </a:srgbClr>
                  </a:outerShdw>
                </a:effectLst>
                <a:latin typeface="+mj-lt"/>
                <a:cs typeface="Times New Roman" pitchFamily="18" charset="0"/>
              </a:rPr>
              <a:t>Methods</a:t>
            </a:r>
            <a:endParaRPr lang="en-US" sz="4000" b="1" u="sng" dirty="0">
              <a:solidFill>
                <a:schemeClr val="bg1"/>
              </a:solidFill>
              <a:effectLst>
                <a:outerShdw blurRad="38100" dist="38100" dir="2700000" algn="tl">
                  <a:srgbClr val="000000">
                    <a:alpha val="43137"/>
                  </a:srgbClr>
                </a:outerShdw>
              </a:effectLst>
              <a:latin typeface="+mj-lt"/>
              <a:cs typeface="Times New Roman" pitchFamily="18" charset="0"/>
            </a:endParaRPr>
          </a:p>
        </p:txBody>
      </p:sp>
      <p:sp>
        <p:nvSpPr>
          <p:cNvPr id="125" name="TextBox 124"/>
          <p:cNvSpPr txBox="1"/>
          <p:nvPr/>
        </p:nvSpPr>
        <p:spPr>
          <a:xfrm>
            <a:off x="16699833" y="4707691"/>
            <a:ext cx="5899727" cy="707886"/>
          </a:xfrm>
          <a:prstGeom prst="rect">
            <a:avLst/>
          </a:prstGeom>
          <a:noFill/>
        </p:spPr>
        <p:txBody>
          <a:bodyPr wrap="square" rtlCol="0">
            <a:spAutoFit/>
          </a:bodyPr>
          <a:lstStyle/>
          <a:p>
            <a:pPr lvl="0"/>
            <a:r>
              <a:rPr lang="en-US" sz="4000" b="1" u="sng" dirty="0" smtClean="0">
                <a:solidFill>
                  <a:schemeClr val="bg1"/>
                </a:solidFill>
                <a:effectLst>
                  <a:outerShdw blurRad="38100" dist="38100" dir="2700000" algn="tl">
                    <a:srgbClr val="000000">
                      <a:alpha val="43137"/>
                    </a:srgbClr>
                  </a:outerShdw>
                </a:effectLst>
                <a:latin typeface="+mj-lt"/>
                <a:cs typeface="Times New Roman" pitchFamily="18" charset="0"/>
              </a:rPr>
              <a:t>Results</a:t>
            </a:r>
            <a:endParaRPr lang="en-US" sz="4000" b="1" u="sng" dirty="0">
              <a:solidFill>
                <a:schemeClr val="bg1"/>
              </a:solidFill>
              <a:effectLst>
                <a:outerShdw blurRad="38100" dist="38100" dir="2700000" algn="tl">
                  <a:srgbClr val="000000">
                    <a:alpha val="43137"/>
                  </a:srgbClr>
                </a:outerShdw>
              </a:effectLst>
              <a:latin typeface="+mj-lt"/>
              <a:cs typeface="Times New Roman" pitchFamily="18" charset="0"/>
            </a:endParaRPr>
          </a:p>
        </p:txBody>
      </p:sp>
      <p:sp>
        <p:nvSpPr>
          <p:cNvPr id="126" name="TextBox 125"/>
          <p:cNvSpPr txBox="1"/>
          <p:nvPr/>
        </p:nvSpPr>
        <p:spPr>
          <a:xfrm>
            <a:off x="35280600" y="4707691"/>
            <a:ext cx="5899727" cy="707886"/>
          </a:xfrm>
          <a:prstGeom prst="rect">
            <a:avLst/>
          </a:prstGeom>
          <a:noFill/>
        </p:spPr>
        <p:txBody>
          <a:bodyPr wrap="square" rtlCol="0">
            <a:spAutoFit/>
          </a:bodyPr>
          <a:lstStyle/>
          <a:p>
            <a:pPr lvl="0"/>
            <a:r>
              <a:rPr lang="en-US" sz="4000" b="1" u="sng" dirty="0" smtClean="0">
                <a:solidFill>
                  <a:schemeClr val="bg1"/>
                </a:solidFill>
                <a:effectLst>
                  <a:outerShdw blurRad="38100" dist="38100" dir="2700000" algn="tl">
                    <a:srgbClr val="000000">
                      <a:alpha val="43137"/>
                    </a:srgbClr>
                  </a:outerShdw>
                </a:effectLst>
                <a:latin typeface="+mj-lt"/>
                <a:cs typeface="Times New Roman" pitchFamily="18" charset="0"/>
              </a:rPr>
              <a:t>Conclusion</a:t>
            </a:r>
            <a:endParaRPr lang="en-US" sz="4000" b="1" u="sng" dirty="0">
              <a:solidFill>
                <a:schemeClr val="bg1"/>
              </a:solidFill>
              <a:effectLst>
                <a:outerShdw blurRad="38100" dist="38100" dir="2700000" algn="tl">
                  <a:srgbClr val="000000">
                    <a:alpha val="43137"/>
                  </a:srgbClr>
                </a:outerShdw>
              </a:effectLst>
              <a:latin typeface="+mj-lt"/>
              <a:cs typeface="Times New Roman" pitchFamily="18" charset="0"/>
            </a:endParaRPr>
          </a:p>
        </p:txBody>
      </p:sp>
      <p:sp>
        <p:nvSpPr>
          <p:cNvPr id="127" name="TextBox 126"/>
          <p:cNvSpPr txBox="1"/>
          <p:nvPr/>
        </p:nvSpPr>
        <p:spPr>
          <a:xfrm>
            <a:off x="13462000" y="234353"/>
            <a:ext cx="16967200" cy="1200329"/>
          </a:xfrm>
          <a:prstGeom prst="rect">
            <a:avLst/>
          </a:prstGeom>
          <a:noFill/>
        </p:spPr>
        <p:txBody>
          <a:bodyPr wrap="square" rtlCol="0">
            <a:spAutoFit/>
          </a:bodyPr>
          <a:lstStyle/>
          <a:p>
            <a:pPr algn="ctr"/>
            <a:r>
              <a:rPr lang="en-US" sz="7200" dirty="0" smtClean="0">
                <a:effectLst>
                  <a:outerShdw blurRad="38100" dist="38100" dir="2700000" algn="tl">
                    <a:srgbClr val="000000">
                      <a:alpha val="43137"/>
                    </a:srgbClr>
                  </a:outerShdw>
                </a:effectLst>
              </a:rPr>
              <a:t>Your Poster Title Goes Here</a:t>
            </a:r>
            <a:endParaRPr lang="en-US" sz="7200" dirty="0">
              <a:effectLst>
                <a:outerShdw blurRad="38100" dist="38100" dir="2700000" algn="tl">
                  <a:srgbClr val="000000">
                    <a:alpha val="43137"/>
                  </a:srgbClr>
                </a:outerShdw>
              </a:effectLst>
            </a:endParaRPr>
          </a:p>
        </p:txBody>
      </p:sp>
      <p:sp>
        <p:nvSpPr>
          <p:cNvPr id="128" name="TextBox 127"/>
          <p:cNvSpPr txBox="1"/>
          <p:nvPr/>
        </p:nvSpPr>
        <p:spPr>
          <a:xfrm>
            <a:off x="13462000" y="1388982"/>
            <a:ext cx="16967200" cy="707886"/>
          </a:xfrm>
          <a:prstGeom prst="rect">
            <a:avLst/>
          </a:prstGeom>
          <a:noFill/>
        </p:spPr>
        <p:txBody>
          <a:bodyPr wrap="square" rtlCol="0">
            <a:spAutoFit/>
          </a:bodyPr>
          <a:lstStyle/>
          <a:p>
            <a:pPr algn="ctr"/>
            <a:r>
              <a:rPr lang="en-US" sz="4000" dirty="0" smtClean="0"/>
              <a:t>Author Names Go Here</a:t>
            </a:r>
            <a:endParaRPr lang="en-US" sz="4000" dirty="0"/>
          </a:p>
        </p:txBody>
      </p:sp>
      <p:sp>
        <p:nvSpPr>
          <p:cNvPr id="129" name="TextBox 128"/>
          <p:cNvSpPr txBox="1"/>
          <p:nvPr/>
        </p:nvSpPr>
        <p:spPr>
          <a:xfrm>
            <a:off x="13462000" y="1913691"/>
            <a:ext cx="16967200" cy="707886"/>
          </a:xfrm>
          <a:prstGeom prst="rect">
            <a:avLst/>
          </a:prstGeom>
          <a:noFill/>
        </p:spPr>
        <p:txBody>
          <a:bodyPr wrap="square" rtlCol="0">
            <a:spAutoFit/>
          </a:bodyPr>
          <a:lstStyle/>
          <a:p>
            <a:pPr algn="ctr"/>
            <a:r>
              <a:rPr lang="en-US" sz="4000" dirty="0" smtClean="0"/>
              <a:t>Roosevelt University College of Pharmacy</a:t>
            </a:r>
            <a:endParaRPr lang="en-US" sz="4000" dirty="0"/>
          </a:p>
        </p:txBody>
      </p:sp>
      <p:sp>
        <p:nvSpPr>
          <p:cNvPr id="130" name="Rounded Rectangle 129"/>
          <p:cNvSpPr/>
          <p:nvPr/>
        </p:nvSpPr>
        <p:spPr>
          <a:xfrm>
            <a:off x="660400" y="4622800"/>
            <a:ext cx="7569200" cy="6878800"/>
          </a:xfrm>
          <a:prstGeom prst="roundRect">
            <a:avLst>
              <a:gd name="adj" fmla="val 8296"/>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ounded Rectangle 130"/>
          <p:cNvSpPr/>
          <p:nvPr/>
        </p:nvSpPr>
        <p:spPr>
          <a:xfrm>
            <a:off x="35065335" y="4622799"/>
            <a:ext cx="7569200" cy="14203229"/>
          </a:xfrm>
          <a:prstGeom prst="roundRect">
            <a:avLst>
              <a:gd name="adj" fmla="val 8296"/>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2" name="Picture 13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16083" y="-2009234"/>
            <a:ext cx="6736119" cy="2006295"/>
          </a:xfrm>
          <a:prstGeom prst="rect">
            <a:avLst/>
          </a:prstGeom>
        </p:spPr>
      </p:pic>
      <p:graphicFrame>
        <p:nvGraphicFramePr>
          <p:cNvPr id="133" name="Table 132"/>
          <p:cNvGraphicFramePr>
            <a:graphicFrameLocks noGrp="1" noChangeAspect="1"/>
          </p:cNvGraphicFramePr>
          <p:nvPr>
            <p:extLst>
              <p:ext uri="{D42A27DB-BD31-4B8C-83A1-F6EECF244321}">
                <p14:modId xmlns:p14="http://schemas.microsoft.com/office/powerpoint/2010/main" xmlns="" val="4606506"/>
              </p:ext>
            </p:extLst>
          </p:nvPr>
        </p:nvGraphicFramePr>
        <p:xfrm>
          <a:off x="8915400" y="14841366"/>
          <a:ext cx="6400800" cy="2913234"/>
        </p:xfrm>
        <a:graphic>
          <a:graphicData uri="http://schemas.openxmlformats.org/drawingml/2006/table">
            <a:tbl>
              <a:tblPr firstRow="1" bandRow="1">
                <a:tableStyleId>{5C22544A-7EE6-4342-B048-85BDC9FD1C3A}</a:tableStyleId>
              </a:tblPr>
              <a:tblGrid>
                <a:gridCol w="2446976"/>
                <a:gridCol w="1385686"/>
                <a:gridCol w="1219403"/>
                <a:gridCol w="1348735"/>
              </a:tblGrid>
              <a:tr h="656118">
                <a:tc>
                  <a:txBody>
                    <a:bodyPr/>
                    <a:lstStyle/>
                    <a:p>
                      <a:pPr algn="ctr"/>
                      <a:endParaRPr lang="en-US" sz="2800" dirty="0"/>
                    </a:p>
                  </a:txBody>
                  <a:tcPr anchor="ctr">
                    <a:solidFill>
                      <a:srgbClr val="008751"/>
                    </a:solidFill>
                  </a:tcPr>
                </a:tc>
                <a:tc>
                  <a:txBody>
                    <a:bodyPr/>
                    <a:lstStyle/>
                    <a:p>
                      <a:pPr algn="ctr"/>
                      <a:r>
                        <a:rPr lang="en-US" sz="2800" dirty="0" smtClean="0"/>
                        <a:t>Mean</a:t>
                      </a:r>
                      <a:endParaRPr lang="en-US" sz="2800" dirty="0"/>
                    </a:p>
                  </a:txBody>
                  <a:tcPr anchor="ctr">
                    <a:solidFill>
                      <a:srgbClr val="008751"/>
                    </a:solidFill>
                  </a:tcPr>
                </a:tc>
                <a:tc>
                  <a:txBody>
                    <a:bodyPr/>
                    <a:lstStyle/>
                    <a:p>
                      <a:pPr algn="ctr"/>
                      <a:r>
                        <a:rPr lang="en-US" sz="2800" dirty="0" smtClean="0"/>
                        <a:t>SD</a:t>
                      </a:r>
                      <a:endParaRPr lang="en-US" sz="2800" dirty="0"/>
                    </a:p>
                  </a:txBody>
                  <a:tcPr anchor="ctr">
                    <a:solidFill>
                      <a:srgbClr val="008751"/>
                    </a:solidFill>
                  </a:tcPr>
                </a:tc>
                <a:tc>
                  <a:txBody>
                    <a:bodyPr/>
                    <a:lstStyle/>
                    <a:p>
                      <a:pPr algn="ctr"/>
                      <a:r>
                        <a:rPr lang="en-US" sz="2800" dirty="0" smtClean="0"/>
                        <a:t>P</a:t>
                      </a:r>
                      <a:r>
                        <a:rPr lang="en-US" sz="2800" baseline="0" dirty="0" smtClean="0"/>
                        <a:t> value</a:t>
                      </a:r>
                      <a:endParaRPr lang="en-US" sz="2800" dirty="0"/>
                    </a:p>
                  </a:txBody>
                  <a:tcPr anchor="ctr">
                    <a:solidFill>
                      <a:srgbClr val="008751"/>
                    </a:solidFill>
                  </a:tcPr>
                </a:tc>
              </a:tr>
              <a:tr h="774845">
                <a:tc>
                  <a:txBody>
                    <a:bodyPr/>
                    <a:lstStyle/>
                    <a:p>
                      <a:pPr algn="ctr"/>
                      <a:r>
                        <a:rPr lang="en-US" sz="2800" dirty="0" smtClean="0"/>
                        <a:t>Age</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37</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+/- 4.25</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.001</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r>
              <a:tr h="656118">
                <a:tc>
                  <a:txBody>
                    <a:bodyPr/>
                    <a:lstStyle/>
                    <a:p>
                      <a:pPr algn="ctr"/>
                      <a:r>
                        <a:rPr lang="en-US" sz="2800" dirty="0" smtClean="0"/>
                        <a:t>Weight</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165 lbs.</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+/- 35</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n/a</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r>
              <a:tr h="656118">
                <a:tc>
                  <a:txBody>
                    <a:bodyPr/>
                    <a:lstStyle/>
                    <a:p>
                      <a:pPr algn="ctr"/>
                      <a:r>
                        <a:rPr lang="en-US" sz="2800" dirty="0" smtClean="0"/>
                        <a:t>Height</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67 in.</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+/- 12</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n/a</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r>
            </a:tbl>
          </a:graphicData>
        </a:graphic>
      </p:graphicFrame>
      <p:sp>
        <p:nvSpPr>
          <p:cNvPr id="134" name="TextBox 133"/>
          <p:cNvSpPr txBox="1"/>
          <p:nvPr/>
        </p:nvSpPr>
        <p:spPr>
          <a:xfrm>
            <a:off x="16662400" y="5638800"/>
            <a:ext cx="17322800" cy="1631216"/>
          </a:xfrm>
          <a:prstGeom prst="rect">
            <a:avLst/>
          </a:prstGeom>
          <a:noFill/>
        </p:spPr>
        <p:txBody>
          <a:bodyPr wrap="square" rtlCol="0">
            <a:spAutoFit/>
          </a:bodyPr>
          <a:lstStyle/>
          <a:p>
            <a:pPr lvl="0"/>
            <a:r>
              <a:rPr lang="en-US" sz="24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Your </a:t>
            </a:r>
            <a:r>
              <a:rPr lang="en-US" sz="2400" dirty="0">
                <a:solidFill>
                  <a:schemeClr val="bg1"/>
                </a:solidFill>
                <a:latin typeface="+mj-lt"/>
                <a:cs typeface="Times New Roman" pitchFamily="18" charset="0"/>
              </a:rPr>
              <a:t>Text Goes Here. You can change the size, font, and content of this text. We have included some pictures that can be moved, or removed, at your discretion. We have also included your university’s logo. </a:t>
            </a:r>
            <a:endParaRPr lang="en-US" sz="2800" dirty="0">
              <a:solidFill>
                <a:schemeClr val="bg1"/>
              </a:solidFill>
              <a:latin typeface="+mj-lt"/>
              <a:cs typeface="Times New Roman" pitchFamily="18" charset="0"/>
            </a:endParaRPr>
          </a:p>
          <a:p>
            <a:endParaRPr lang="en-US" sz="2800" dirty="0">
              <a:solidFill>
                <a:schemeClr val="bg1"/>
              </a:solidFill>
              <a:latin typeface="+mj-lt"/>
              <a:cs typeface="Times New Roman" pitchFamily="18" charset="0"/>
            </a:endParaRPr>
          </a:p>
        </p:txBody>
      </p:sp>
      <p:sp>
        <p:nvSpPr>
          <p:cNvPr id="135" name="TextBox 134"/>
          <p:cNvSpPr txBox="1"/>
          <p:nvPr/>
        </p:nvSpPr>
        <p:spPr>
          <a:xfrm>
            <a:off x="29260800" y="7162800"/>
            <a:ext cx="2895600" cy="4893647"/>
          </a:xfrm>
          <a:prstGeom prst="rect">
            <a:avLst/>
          </a:prstGeom>
          <a:noFill/>
        </p:spPr>
        <p:txBody>
          <a:bodyPr wrap="square" rtlCol="0">
            <a:spAutoFit/>
          </a:bodyPr>
          <a:lstStyle/>
          <a:p>
            <a:pPr lvl="0"/>
            <a:r>
              <a:rPr lang="en-US" sz="2400" dirty="0" smtClean="0">
                <a:latin typeface="+mj-lt"/>
                <a:cs typeface="Times New Roman" pitchFamily="18" charset="0"/>
              </a:rPr>
              <a:t>Your Text Goes Here. You can change the size, font, and content of this text. We have included some pictures that can be moved, or removed, at your discretion. Your </a:t>
            </a:r>
            <a:r>
              <a:rPr lang="en-US" sz="2400" dirty="0">
                <a:latin typeface="+mj-lt"/>
                <a:cs typeface="Times New Roman" pitchFamily="18" charset="0"/>
              </a:rPr>
              <a:t>Text Goes Here. You can change the size, font, and content of this text. </a:t>
            </a:r>
            <a:endParaRPr lang="en-US" sz="2800" dirty="0">
              <a:latin typeface="+mj-lt"/>
              <a:cs typeface="Times New Roman" pitchFamily="18" charset="0"/>
            </a:endParaRPr>
          </a:p>
        </p:txBody>
      </p:sp>
      <p:sp>
        <p:nvSpPr>
          <p:cNvPr id="49" name="Text Box 28"/>
          <p:cNvSpPr txBox="1">
            <a:spLocks noChangeArrowheads="1"/>
          </p:cNvSpPr>
          <p:nvPr/>
        </p:nvSpPr>
        <p:spPr bwMode="auto">
          <a:xfrm>
            <a:off x="9829800" y="6324600"/>
            <a:ext cx="24460200" cy="10747375"/>
          </a:xfrm>
          <a:prstGeom prst="rect">
            <a:avLst/>
          </a:prstGeom>
          <a:solidFill>
            <a:schemeClr val="tx1">
              <a:lumMod val="75000"/>
              <a:lumOff val="25000"/>
            </a:schemeClr>
          </a:solidFill>
          <a:ln w="9525">
            <a:solidFill>
              <a:schemeClr val="tx1"/>
            </a:solidFill>
            <a:miter lim="800000"/>
            <a:headEnd/>
            <a:tailEnd/>
          </a:ln>
          <a:effectLst/>
        </p:spPr>
        <p:txBody>
          <a:bodyPr lIns="228600" tIns="228600" rIns="228600" bIns="228600">
            <a:spAutoFit/>
          </a:bodyPr>
          <a:lstStyle/>
          <a:p>
            <a:pPr defTabSz="3762375"/>
            <a:r>
              <a:rPr lang="en-US" altLang="ja-JP" sz="4600" dirty="0">
                <a:solidFill>
                  <a:srgbClr val="E6E6E6"/>
                </a:solidFill>
                <a:ea typeface="MS PGothic" pitchFamily="34" charset="-128"/>
              </a:rPr>
              <a:t>This template complements of MakeSigns.com</a:t>
            </a:r>
          </a:p>
          <a:p>
            <a:pPr defTabSz="3762375"/>
            <a:endParaRPr lang="en-US" altLang="ja-JP" sz="4600" dirty="0">
              <a:solidFill>
                <a:srgbClr val="E6E6E6"/>
              </a:solidFill>
              <a:ea typeface="MS PGothic" pitchFamily="34" charset="-128"/>
            </a:endParaRPr>
          </a:p>
          <a:p>
            <a:pPr defTabSz="3762375"/>
            <a:r>
              <a:rPr lang="en-US" altLang="ja-JP" sz="4600" dirty="0">
                <a:solidFill>
                  <a:srgbClr val="E6E6E6"/>
                </a:solidFill>
                <a:ea typeface="MS PGothic" pitchFamily="34" charset="-128"/>
              </a:rPr>
              <a:t>If you opened this file directly from a web browser, you’ll want to save it to your computer before adding your poster information.</a:t>
            </a:r>
            <a:br>
              <a:rPr lang="en-US" altLang="ja-JP" sz="4600" dirty="0">
                <a:solidFill>
                  <a:srgbClr val="E6E6E6"/>
                </a:solidFill>
                <a:ea typeface="MS PGothic" pitchFamily="34" charset="-128"/>
              </a:rPr>
            </a:br>
            <a:endParaRPr lang="en-US" altLang="ja-JP" sz="4600" dirty="0">
              <a:solidFill>
                <a:srgbClr val="E6E6E6"/>
              </a:solidFill>
              <a:ea typeface="MS PGothic" pitchFamily="34" charset="-128"/>
            </a:endParaRPr>
          </a:p>
          <a:p>
            <a:pPr defTabSz="3762375"/>
            <a:r>
              <a:rPr lang="en-US" altLang="ja-JP" sz="4600" dirty="0">
                <a:solidFill>
                  <a:srgbClr val="E6E6E6"/>
                </a:solidFill>
                <a:ea typeface="MS PGothic" pitchFamily="34" charset="-128"/>
              </a:rPr>
              <a:t>This template has a page size of </a:t>
            </a:r>
            <a:r>
              <a:rPr lang="en-US" altLang="ja-JP" sz="4600" b="1" dirty="0">
                <a:solidFill>
                  <a:srgbClr val="E6E6E6"/>
                </a:solidFill>
                <a:ea typeface="MS PGothic" pitchFamily="34" charset="-128"/>
              </a:rPr>
              <a:t>24”x 48”</a:t>
            </a:r>
            <a:r>
              <a:rPr lang="en-US" altLang="ja-JP" sz="4600" dirty="0">
                <a:solidFill>
                  <a:srgbClr val="E6E6E6"/>
                </a:solidFill>
                <a:ea typeface="MS PGothic" pitchFamily="34" charset="-128"/>
              </a:rPr>
              <a:t>. When uploaded at MakeSigns.com, this template can be used to order posters in the following sizes: </a:t>
            </a:r>
            <a:r>
              <a:rPr lang="en-US" altLang="ja-JP" sz="4600" b="1" dirty="0">
                <a:solidFill>
                  <a:srgbClr val="E6E6E6"/>
                </a:solidFill>
                <a:ea typeface="MS PGothic" pitchFamily="34" charset="-128"/>
              </a:rPr>
              <a:t>24”x 48”, 36”x 72”, 42”x 84”, 18”x 36” and 21”x 42”.</a:t>
            </a:r>
            <a:br>
              <a:rPr lang="en-US" altLang="ja-JP" sz="4600" b="1" dirty="0">
                <a:solidFill>
                  <a:srgbClr val="E6E6E6"/>
                </a:solidFill>
                <a:ea typeface="MS PGothic" pitchFamily="34" charset="-128"/>
              </a:rPr>
            </a:br>
            <a:endParaRPr lang="en-US" altLang="ja-JP" sz="4600" dirty="0">
              <a:solidFill>
                <a:srgbClr val="E6E6E6"/>
              </a:solidFill>
              <a:ea typeface="MS PGothic" pitchFamily="34" charset="-128"/>
            </a:endParaRPr>
          </a:p>
          <a:p>
            <a:pPr defTabSz="3762375"/>
            <a:r>
              <a:rPr lang="en-US" altLang="ja-JP" sz="4600" dirty="0">
                <a:solidFill>
                  <a:srgbClr val="E6E6E6"/>
                </a:solidFill>
                <a:ea typeface="MS PGothic" pitchFamily="34" charset="-128"/>
              </a:rPr>
              <a:t>We recommend that you avoid changing the page size of the template. Please keep in mind, if you do change the page size it will alter the available print sizes listed above.</a:t>
            </a:r>
          </a:p>
          <a:p>
            <a:pPr defTabSz="3762375"/>
            <a:r>
              <a:rPr lang="en-US" altLang="ja-JP" sz="4600" dirty="0">
                <a:solidFill>
                  <a:srgbClr val="E6E6E6"/>
                </a:solidFill>
                <a:ea typeface="MS PGothic" pitchFamily="34" charset="-128"/>
              </a:rPr>
              <a:t>Any changes to the template size should be done before entering your information.</a:t>
            </a:r>
          </a:p>
          <a:p>
            <a:pPr defTabSz="3762375"/>
            <a:r>
              <a:rPr lang="en-US" altLang="ja-JP" sz="4600" dirty="0">
                <a:solidFill>
                  <a:srgbClr val="E6E6E6"/>
                </a:solidFill>
                <a:ea typeface="MS PGothic" pitchFamily="34" charset="-128"/>
              </a:rPr>
              <a:t>If you have any questions about creating a scientific poster, visit MakeSigns.com or email us at support@graphicsland.com </a:t>
            </a:r>
          </a:p>
          <a:p>
            <a:pPr algn="r" defTabSz="3762375"/>
            <a:r>
              <a:rPr lang="en-US" altLang="ja-JP" sz="3000" dirty="0">
                <a:solidFill>
                  <a:srgbClr val="E6E6E6"/>
                </a:solidFill>
                <a:ea typeface="MS PGothic" pitchFamily="34" charset="-128"/>
              </a:rPr>
              <a:t>©2010 </a:t>
            </a:r>
            <a:r>
              <a:rPr lang="en-US" altLang="ja-JP" sz="3000" dirty="0" err="1">
                <a:solidFill>
                  <a:srgbClr val="E6E6E6"/>
                </a:solidFill>
                <a:ea typeface="MS PGothic" pitchFamily="34" charset="-128"/>
              </a:rPr>
              <a:t>Graphicsland</a:t>
            </a:r>
            <a:endParaRPr lang="en-US" sz="3000" dirty="0">
              <a:solidFill>
                <a:srgbClr val="E6E6E6"/>
              </a:solidFill>
            </a:endParaRPr>
          </a:p>
        </p:txBody>
      </p:sp>
    </p:spTree>
    <p:extLst>
      <p:ext uri="{BB962C8B-B14F-4D97-AF65-F5344CB8AC3E}">
        <p14:creationId xmlns:p14="http://schemas.microsoft.com/office/powerpoint/2010/main" xmlns="" val="18623977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1651</TotalTime>
  <Words>1178</Words>
  <Application>Microsoft Office PowerPoint</Application>
  <PresentationFormat>Custom</PresentationFormat>
  <Paragraphs>64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whatever</cp:lastModifiedBy>
  <cp:revision>12</cp:revision>
  <dcterms:created xsi:type="dcterms:W3CDTF">2012-06-06T14:41:08Z</dcterms:created>
  <dcterms:modified xsi:type="dcterms:W3CDTF">2012-06-20T20:43:13Z</dcterms:modified>
</cp:coreProperties>
</file>