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6858000" cy="9144000"/>
  <p:defaultTextStyle>
    <a:defPPr>
      <a:defRPr lang="en-US"/>
    </a:defPPr>
    <a:lvl1pPr marL="0" algn="l" defTabSz="3134737" rtl="0" eaLnBrk="1" latinLnBrk="0" hangingPunct="1">
      <a:defRPr sz="6200" kern="1200">
        <a:solidFill>
          <a:schemeClr val="tx1"/>
        </a:solidFill>
        <a:latin typeface="+mn-lt"/>
        <a:ea typeface="+mn-ea"/>
        <a:cs typeface="+mn-cs"/>
      </a:defRPr>
    </a:lvl1pPr>
    <a:lvl2pPr marL="1567369" algn="l" defTabSz="3134737" rtl="0" eaLnBrk="1" latinLnBrk="0" hangingPunct="1">
      <a:defRPr sz="6200" kern="1200">
        <a:solidFill>
          <a:schemeClr val="tx1"/>
        </a:solidFill>
        <a:latin typeface="+mn-lt"/>
        <a:ea typeface="+mn-ea"/>
        <a:cs typeface="+mn-cs"/>
      </a:defRPr>
    </a:lvl2pPr>
    <a:lvl3pPr marL="3134737" algn="l" defTabSz="3134737" rtl="0" eaLnBrk="1" latinLnBrk="0" hangingPunct="1">
      <a:defRPr sz="6200" kern="1200">
        <a:solidFill>
          <a:schemeClr val="tx1"/>
        </a:solidFill>
        <a:latin typeface="+mn-lt"/>
        <a:ea typeface="+mn-ea"/>
        <a:cs typeface="+mn-cs"/>
      </a:defRPr>
    </a:lvl3pPr>
    <a:lvl4pPr marL="4702106" algn="l" defTabSz="3134737" rtl="0" eaLnBrk="1" latinLnBrk="0" hangingPunct="1">
      <a:defRPr sz="6200" kern="1200">
        <a:solidFill>
          <a:schemeClr val="tx1"/>
        </a:solidFill>
        <a:latin typeface="+mn-lt"/>
        <a:ea typeface="+mn-ea"/>
        <a:cs typeface="+mn-cs"/>
      </a:defRPr>
    </a:lvl4pPr>
    <a:lvl5pPr marL="6269475" algn="l" defTabSz="3134737" rtl="0" eaLnBrk="1" latinLnBrk="0" hangingPunct="1">
      <a:defRPr sz="6200" kern="1200">
        <a:solidFill>
          <a:schemeClr val="tx1"/>
        </a:solidFill>
        <a:latin typeface="+mn-lt"/>
        <a:ea typeface="+mn-ea"/>
        <a:cs typeface="+mn-cs"/>
      </a:defRPr>
    </a:lvl5pPr>
    <a:lvl6pPr marL="7836844" algn="l" defTabSz="3134737" rtl="0" eaLnBrk="1" latinLnBrk="0" hangingPunct="1">
      <a:defRPr sz="6200" kern="1200">
        <a:solidFill>
          <a:schemeClr val="tx1"/>
        </a:solidFill>
        <a:latin typeface="+mn-lt"/>
        <a:ea typeface="+mn-ea"/>
        <a:cs typeface="+mn-cs"/>
      </a:defRPr>
    </a:lvl6pPr>
    <a:lvl7pPr marL="9404212" algn="l" defTabSz="3134737" rtl="0" eaLnBrk="1" latinLnBrk="0" hangingPunct="1">
      <a:defRPr sz="6200" kern="1200">
        <a:solidFill>
          <a:schemeClr val="tx1"/>
        </a:solidFill>
        <a:latin typeface="+mn-lt"/>
        <a:ea typeface="+mn-ea"/>
        <a:cs typeface="+mn-cs"/>
      </a:defRPr>
    </a:lvl7pPr>
    <a:lvl8pPr marL="10971581" algn="l" defTabSz="3134737" rtl="0" eaLnBrk="1" latinLnBrk="0" hangingPunct="1">
      <a:defRPr sz="6200" kern="1200">
        <a:solidFill>
          <a:schemeClr val="tx1"/>
        </a:solidFill>
        <a:latin typeface="+mn-lt"/>
        <a:ea typeface="+mn-ea"/>
        <a:cs typeface="+mn-cs"/>
      </a:defRPr>
    </a:lvl8pPr>
    <a:lvl9pPr marL="12538949" algn="l" defTabSz="3134737"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561E"/>
    <a:srgbClr val="DEF2D6"/>
    <a:srgbClr val="008751"/>
    <a:srgbClr val="60C659"/>
    <a:srgbClr val="AADD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11" autoAdjust="0"/>
  </p:normalViewPr>
  <p:slideViewPr>
    <p:cSldViewPr>
      <p:cViewPr>
        <p:scale>
          <a:sx n="32" d="100"/>
          <a:sy n="32" d="100"/>
        </p:scale>
        <p:origin x="-1446" y="-498"/>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Before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8751"/>
              </a:solidFill>
            </c:spPr>
          </c:dPt>
          <c:dPt>
            <c:idx val="1"/>
            <c:bubble3D val="0"/>
            <c:spPr>
              <a:solidFill>
                <a:srgbClr val="60C659"/>
              </a:solidFill>
            </c:spPr>
          </c:dPt>
          <c:dPt>
            <c:idx val="2"/>
            <c:bubble3D val="0"/>
            <c:spPr>
              <a:solidFill>
                <a:schemeClr val="bg1">
                  <a:lumMod val="95000"/>
                </a:schemeClr>
              </a:solidFill>
            </c:spPr>
          </c:dPt>
          <c:dPt>
            <c:idx val="3"/>
            <c:bubble3D val="0"/>
            <c:spPr>
              <a:solidFill>
                <a:srgbClr val="AADD96"/>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8.2000000000000011</c:v>
                </c:pt>
                <c:pt idx="1">
                  <c:v>3.2</c:v>
                </c:pt>
                <c:pt idx="2">
                  <c:v>1.4</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After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8751"/>
              </a:solidFill>
            </c:spPr>
          </c:dPt>
          <c:dPt>
            <c:idx val="1"/>
            <c:bubble3D val="0"/>
            <c:spPr>
              <a:solidFill>
                <a:srgbClr val="60C659"/>
              </a:solidFill>
            </c:spPr>
          </c:dPt>
          <c:dPt>
            <c:idx val="2"/>
            <c:bubble3D val="0"/>
            <c:spPr>
              <a:solidFill>
                <a:schemeClr val="bg1">
                  <a:lumMod val="95000"/>
                </a:schemeClr>
              </a:solidFill>
            </c:spPr>
          </c:dPt>
          <c:dPt>
            <c:idx val="3"/>
            <c:bubble3D val="0"/>
            <c:spPr>
              <a:solidFill>
                <a:srgbClr val="AADD96"/>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369" indent="0" algn="ctr">
              <a:buNone/>
              <a:defRPr>
                <a:solidFill>
                  <a:schemeClr val="tx1">
                    <a:tint val="75000"/>
                  </a:schemeClr>
                </a:solidFill>
              </a:defRPr>
            </a:lvl2pPr>
            <a:lvl3pPr marL="3134737" indent="0" algn="ctr">
              <a:buNone/>
              <a:defRPr>
                <a:solidFill>
                  <a:schemeClr val="tx1">
                    <a:tint val="75000"/>
                  </a:schemeClr>
                </a:solidFill>
              </a:defRPr>
            </a:lvl3pPr>
            <a:lvl4pPr marL="4702106" indent="0" algn="ctr">
              <a:buNone/>
              <a:defRPr>
                <a:solidFill>
                  <a:schemeClr val="tx1">
                    <a:tint val="75000"/>
                  </a:schemeClr>
                </a:solidFill>
              </a:defRPr>
            </a:lvl4pPr>
            <a:lvl5pPr marL="6269475" indent="0" algn="ctr">
              <a:buNone/>
              <a:defRPr>
                <a:solidFill>
                  <a:schemeClr val="tx1">
                    <a:tint val="75000"/>
                  </a:schemeClr>
                </a:solidFill>
              </a:defRPr>
            </a:lvl5pPr>
            <a:lvl6pPr marL="7836844" indent="0" algn="ctr">
              <a:buNone/>
              <a:defRPr>
                <a:solidFill>
                  <a:schemeClr val="tx1">
                    <a:tint val="75000"/>
                  </a:schemeClr>
                </a:solidFill>
              </a:defRPr>
            </a:lvl6pPr>
            <a:lvl7pPr marL="9404212" indent="0" algn="ctr">
              <a:buNone/>
              <a:defRPr>
                <a:solidFill>
                  <a:schemeClr val="tx1">
                    <a:tint val="75000"/>
                  </a:schemeClr>
                </a:solidFill>
              </a:defRPr>
            </a:lvl7pPr>
            <a:lvl8pPr marL="10971581" indent="0" algn="ctr">
              <a:buNone/>
              <a:defRPr>
                <a:solidFill>
                  <a:schemeClr val="tx1">
                    <a:tint val="75000"/>
                  </a:schemeClr>
                </a:solidFill>
              </a:defRPr>
            </a:lvl8pPr>
            <a:lvl9pPr marL="125389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729909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400193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78969" y="4216400"/>
            <a:ext cx="3999357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886827" y="4216400"/>
            <a:ext cx="11944350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279459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101973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9301483"/>
            <a:ext cx="27980640" cy="4800599"/>
          </a:xfrm>
        </p:spPr>
        <p:txBody>
          <a:bodyPr anchor="b"/>
          <a:lstStyle>
            <a:lvl1pPr marL="0" indent="0">
              <a:buNone/>
              <a:defRPr sz="6900">
                <a:solidFill>
                  <a:schemeClr val="tx1">
                    <a:tint val="75000"/>
                  </a:schemeClr>
                </a:solidFill>
              </a:defRPr>
            </a:lvl1pPr>
            <a:lvl2pPr marL="1567369" indent="0">
              <a:buNone/>
              <a:defRPr sz="6200">
                <a:solidFill>
                  <a:schemeClr val="tx1">
                    <a:tint val="75000"/>
                  </a:schemeClr>
                </a:solidFill>
              </a:defRPr>
            </a:lvl2pPr>
            <a:lvl3pPr marL="3134737" indent="0">
              <a:buNone/>
              <a:defRPr sz="5500">
                <a:solidFill>
                  <a:schemeClr val="tx1">
                    <a:tint val="75000"/>
                  </a:schemeClr>
                </a:solidFill>
              </a:defRPr>
            </a:lvl3pPr>
            <a:lvl4pPr marL="4702106" indent="0">
              <a:buNone/>
              <a:defRPr sz="4800">
                <a:solidFill>
                  <a:schemeClr val="tx1">
                    <a:tint val="75000"/>
                  </a:schemeClr>
                </a:solidFill>
              </a:defRPr>
            </a:lvl4pPr>
            <a:lvl5pPr marL="6269475" indent="0">
              <a:buNone/>
              <a:defRPr sz="4800">
                <a:solidFill>
                  <a:schemeClr val="tx1">
                    <a:tint val="75000"/>
                  </a:schemeClr>
                </a:solidFill>
              </a:defRPr>
            </a:lvl5pPr>
            <a:lvl6pPr marL="7836844" indent="0">
              <a:buNone/>
              <a:defRPr sz="4800">
                <a:solidFill>
                  <a:schemeClr val="tx1">
                    <a:tint val="75000"/>
                  </a:schemeClr>
                </a:solidFill>
              </a:defRPr>
            </a:lvl6pPr>
            <a:lvl7pPr marL="9404212" indent="0">
              <a:buNone/>
              <a:defRPr sz="4800">
                <a:solidFill>
                  <a:schemeClr val="tx1">
                    <a:tint val="75000"/>
                  </a:schemeClr>
                </a:solidFill>
              </a:defRPr>
            </a:lvl7pPr>
            <a:lvl8pPr marL="10971581" indent="0">
              <a:buNone/>
              <a:defRPr sz="4800">
                <a:solidFill>
                  <a:schemeClr val="tx1">
                    <a:tint val="75000"/>
                  </a:schemeClr>
                </a:solidFill>
              </a:defRPr>
            </a:lvl8pPr>
            <a:lvl9pPr marL="12538949"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120D5-8C4F-439B-AD76-D278DC378F3A}"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215376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886829" y="24577040"/>
            <a:ext cx="79718533"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9154000" y="24577040"/>
            <a:ext cx="79718537"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2120D5-8C4F-439B-AD76-D278DC378F3A}" type="datetimeFigureOut">
              <a:rPr lang="en-US" smtClean="0"/>
              <a:pPr/>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353283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1"/>
            <a:ext cx="14544677" cy="2047239"/>
          </a:xfrm>
        </p:spPr>
        <p:txBody>
          <a:bodyPr anchor="b"/>
          <a:lstStyle>
            <a:lvl1pPr marL="0" indent="0">
              <a:buNone/>
              <a:defRPr sz="8200" b="1"/>
            </a:lvl1pPr>
            <a:lvl2pPr marL="1567369" indent="0">
              <a:buNone/>
              <a:defRPr sz="6900" b="1"/>
            </a:lvl2pPr>
            <a:lvl3pPr marL="3134737" indent="0">
              <a:buNone/>
              <a:defRPr sz="6200" b="1"/>
            </a:lvl3pPr>
            <a:lvl4pPr marL="4702106" indent="0">
              <a:buNone/>
              <a:defRPr sz="5500" b="1"/>
            </a:lvl4pPr>
            <a:lvl5pPr marL="6269475" indent="0">
              <a:buNone/>
              <a:defRPr sz="5500" b="1"/>
            </a:lvl5pPr>
            <a:lvl6pPr marL="7836844" indent="0">
              <a:buNone/>
              <a:defRPr sz="5500" b="1"/>
            </a:lvl6pPr>
            <a:lvl7pPr marL="9404212" indent="0">
              <a:buNone/>
              <a:defRPr sz="5500" b="1"/>
            </a:lvl7pPr>
            <a:lvl8pPr marL="10971581" indent="0">
              <a:buNone/>
              <a:defRPr sz="5500" b="1"/>
            </a:lvl8pPr>
            <a:lvl9pPr marL="12538949"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8200" b="1"/>
            </a:lvl1pPr>
            <a:lvl2pPr marL="1567369" indent="0">
              <a:buNone/>
              <a:defRPr sz="6900" b="1"/>
            </a:lvl2pPr>
            <a:lvl3pPr marL="3134737" indent="0">
              <a:buNone/>
              <a:defRPr sz="6200" b="1"/>
            </a:lvl3pPr>
            <a:lvl4pPr marL="4702106" indent="0">
              <a:buNone/>
              <a:defRPr sz="5500" b="1"/>
            </a:lvl4pPr>
            <a:lvl5pPr marL="6269475" indent="0">
              <a:buNone/>
              <a:defRPr sz="5500" b="1"/>
            </a:lvl5pPr>
            <a:lvl6pPr marL="7836844" indent="0">
              <a:buNone/>
              <a:defRPr sz="5500" b="1"/>
            </a:lvl6pPr>
            <a:lvl7pPr marL="9404212" indent="0">
              <a:buNone/>
              <a:defRPr sz="5500" b="1"/>
            </a:lvl7pPr>
            <a:lvl8pPr marL="10971581" indent="0">
              <a:buNone/>
              <a:defRPr sz="5500" b="1"/>
            </a:lvl8pPr>
            <a:lvl9pPr marL="12538949"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2120D5-8C4F-439B-AD76-D278DC378F3A}" type="datetimeFigureOut">
              <a:rPr lang="en-US" smtClean="0"/>
              <a:pPr/>
              <a:t>7/3/2012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9676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2120D5-8C4F-439B-AD76-D278DC378F3A}" type="datetimeFigureOut">
              <a:rPr lang="en-US" smtClean="0"/>
              <a:pPr/>
              <a:t>7/3/2012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2917610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120D5-8C4F-439B-AD76-D278DC378F3A}" type="datetimeFigureOut">
              <a:rPr lang="en-US" smtClean="0"/>
              <a:pPr/>
              <a:t>7/3/2012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392390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369" indent="0">
              <a:buNone/>
              <a:defRPr sz="4100"/>
            </a:lvl2pPr>
            <a:lvl3pPr marL="3134737" indent="0">
              <a:buNone/>
              <a:defRPr sz="3400"/>
            </a:lvl3pPr>
            <a:lvl4pPr marL="4702106" indent="0">
              <a:buNone/>
              <a:defRPr sz="3100"/>
            </a:lvl4pPr>
            <a:lvl5pPr marL="6269475" indent="0">
              <a:buNone/>
              <a:defRPr sz="3100"/>
            </a:lvl5pPr>
            <a:lvl6pPr marL="7836844" indent="0">
              <a:buNone/>
              <a:defRPr sz="3100"/>
            </a:lvl6pPr>
            <a:lvl7pPr marL="9404212" indent="0">
              <a:buNone/>
              <a:defRPr sz="3100"/>
            </a:lvl7pPr>
            <a:lvl8pPr marL="10971581" indent="0">
              <a:buNone/>
              <a:defRPr sz="3100"/>
            </a:lvl8pPr>
            <a:lvl9pPr marL="12538949"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20D5-8C4F-439B-AD76-D278DC378F3A}" type="datetimeFigureOut">
              <a:rPr lang="en-US" smtClean="0"/>
              <a:pPr/>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318771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369" indent="0">
              <a:buNone/>
              <a:defRPr sz="9600"/>
            </a:lvl2pPr>
            <a:lvl3pPr marL="3134737" indent="0">
              <a:buNone/>
              <a:defRPr sz="8200"/>
            </a:lvl3pPr>
            <a:lvl4pPr marL="4702106" indent="0">
              <a:buNone/>
              <a:defRPr sz="6900"/>
            </a:lvl4pPr>
            <a:lvl5pPr marL="6269475" indent="0">
              <a:buNone/>
              <a:defRPr sz="6900"/>
            </a:lvl5pPr>
            <a:lvl6pPr marL="7836844" indent="0">
              <a:buNone/>
              <a:defRPr sz="6900"/>
            </a:lvl6pPr>
            <a:lvl7pPr marL="9404212" indent="0">
              <a:buNone/>
              <a:defRPr sz="6900"/>
            </a:lvl7pPr>
            <a:lvl8pPr marL="10971581" indent="0">
              <a:buNone/>
              <a:defRPr sz="6900"/>
            </a:lvl8pPr>
            <a:lvl9pPr marL="12538949"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369" indent="0">
              <a:buNone/>
              <a:defRPr sz="4100"/>
            </a:lvl2pPr>
            <a:lvl3pPr marL="3134737" indent="0">
              <a:buNone/>
              <a:defRPr sz="3400"/>
            </a:lvl3pPr>
            <a:lvl4pPr marL="4702106" indent="0">
              <a:buNone/>
              <a:defRPr sz="3100"/>
            </a:lvl4pPr>
            <a:lvl5pPr marL="6269475" indent="0">
              <a:buNone/>
              <a:defRPr sz="3100"/>
            </a:lvl5pPr>
            <a:lvl6pPr marL="7836844" indent="0">
              <a:buNone/>
              <a:defRPr sz="3100"/>
            </a:lvl6pPr>
            <a:lvl7pPr marL="9404212" indent="0">
              <a:buNone/>
              <a:defRPr sz="3100"/>
            </a:lvl7pPr>
            <a:lvl8pPr marL="10971581" indent="0">
              <a:buNone/>
              <a:defRPr sz="3100"/>
            </a:lvl8pPr>
            <a:lvl9pPr marL="12538949"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20D5-8C4F-439B-AD76-D278DC378F3A}" type="datetimeFigureOut">
              <a:rPr lang="en-US" smtClean="0"/>
              <a:pPr/>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130693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474" tIns="156737" rIns="313474" bIns="15673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474" tIns="156737" rIns="313474" bIns="1567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474" tIns="156737" rIns="313474" bIns="156737" rtlCol="0" anchor="ctr"/>
          <a:lstStyle>
            <a:lvl1pPr algn="l">
              <a:defRPr sz="4100">
                <a:solidFill>
                  <a:schemeClr val="tx1">
                    <a:tint val="75000"/>
                  </a:schemeClr>
                </a:solidFill>
              </a:defRPr>
            </a:lvl1pPr>
          </a:lstStyle>
          <a:p>
            <a:fld id="{E82120D5-8C4F-439B-AD76-D278DC378F3A}" type="datetimeFigureOut">
              <a:rPr lang="en-US" smtClean="0"/>
              <a:pPr/>
              <a:t>7/3/2012</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474" tIns="156737" rIns="313474" bIns="156737"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474" tIns="156737" rIns="313474" bIns="156737" rtlCol="0" anchor="ctr"/>
          <a:lstStyle>
            <a:lvl1pPr algn="r">
              <a:defRPr sz="4100">
                <a:solidFill>
                  <a:schemeClr val="tx1">
                    <a:tint val="75000"/>
                  </a:schemeClr>
                </a:solidFill>
              </a:defRPr>
            </a:lvl1pPr>
          </a:lstStyle>
          <a:p>
            <a:fld id="{0B7AC3C9-13C2-47FE-BF06-1862074FCDC3}" type="slidenum">
              <a:rPr lang="en-US" smtClean="0"/>
              <a:pPr/>
              <a:t>‹#›</a:t>
            </a:fld>
            <a:endParaRPr lang="en-US"/>
          </a:p>
        </p:txBody>
      </p:sp>
    </p:spTree>
    <p:extLst>
      <p:ext uri="{BB962C8B-B14F-4D97-AF65-F5344CB8AC3E}">
        <p14:creationId xmlns:p14="http://schemas.microsoft.com/office/powerpoint/2010/main" val="37511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737" rtl="0" eaLnBrk="1" latinLnBrk="0" hangingPunct="1">
        <a:spcBef>
          <a:spcPct val="0"/>
        </a:spcBef>
        <a:buNone/>
        <a:defRPr sz="15100" kern="1200">
          <a:solidFill>
            <a:schemeClr val="tx1"/>
          </a:solidFill>
          <a:latin typeface="+mj-lt"/>
          <a:ea typeface="+mj-ea"/>
          <a:cs typeface="+mj-cs"/>
        </a:defRPr>
      </a:lvl1pPr>
    </p:titleStyle>
    <p:bodyStyle>
      <a:lvl1pPr marL="1175526" indent="-1175526" algn="l" defTabSz="3134737"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974" indent="-979605" algn="l" defTabSz="3134737"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421" indent="-783684" algn="l" defTabSz="3134737"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791"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159"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528"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896"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5265"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2634"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737" rtl="0" eaLnBrk="1" latinLnBrk="0" hangingPunct="1">
        <a:defRPr sz="6200" kern="1200">
          <a:solidFill>
            <a:schemeClr val="tx1"/>
          </a:solidFill>
          <a:latin typeface="+mn-lt"/>
          <a:ea typeface="+mn-ea"/>
          <a:cs typeface="+mn-cs"/>
        </a:defRPr>
      </a:lvl1pPr>
      <a:lvl2pPr marL="1567369" algn="l" defTabSz="3134737" rtl="0" eaLnBrk="1" latinLnBrk="0" hangingPunct="1">
        <a:defRPr sz="6200" kern="1200">
          <a:solidFill>
            <a:schemeClr val="tx1"/>
          </a:solidFill>
          <a:latin typeface="+mn-lt"/>
          <a:ea typeface="+mn-ea"/>
          <a:cs typeface="+mn-cs"/>
        </a:defRPr>
      </a:lvl2pPr>
      <a:lvl3pPr marL="3134737" algn="l" defTabSz="3134737" rtl="0" eaLnBrk="1" latinLnBrk="0" hangingPunct="1">
        <a:defRPr sz="6200" kern="1200">
          <a:solidFill>
            <a:schemeClr val="tx1"/>
          </a:solidFill>
          <a:latin typeface="+mn-lt"/>
          <a:ea typeface="+mn-ea"/>
          <a:cs typeface="+mn-cs"/>
        </a:defRPr>
      </a:lvl3pPr>
      <a:lvl4pPr marL="4702106" algn="l" defTabSz="3134737" rtl="0" eaLnBrk="1" latinLnBrk="0" hangingPunct="1">
        <a:defRPr sz="6200" kern="1200">
          <a:solidFill>
            <a:schemeClr val="tx1"/>
          </a:solidFill>
          <a:latin typeface="+mn-lt"/>
          <a:ea typeface="+mn-ea"/>
          <a:cs typeface="+mn-cs"/>
        </a:defRPr>
      </a:lvl4pPr>
      <a:lvl5pPr marL="6269475" algn="l" defTabSz="3134737" rtl="0" eaLnBrk="1" latinLnBrk="0" hangingPunct="1">
        <a:defRPr sz="6200" kern="1200">
          <a:solidFill>
            <a:schemeClr val="tx1"/>
          </a:solidFill>
          <a:latin typeface="+mn-lt"/>
          <a:ea typeface="+mn-ea"/>
          <a:cs typeface="+mn-cs"/>
        </a:defRPr>
      </a:lvl5pPr>
      <a:lvl6pPr marL="7836844" algn="l" defTabSz="3134737" rtl="0" eaLnBrk="1" latinLnBrk="0" hangingPunct="1">
        <a:defRPr sz="6200" kern="1200">
          <a:solidFill>
            <a:schemeClr val="tx1"/>
          </a:solidFill>
          <a:latin typeface="+mn-lt"/>
          <a:ea typeface="+mn-ea"/>
          <a:cs typeface="+mn-cs"/>
        </a:defRPr>
      </a:lvl6pPr>
      <a:lvl7pPr marL="9404212" algn="l" defTabSz="3134737" rtl="0" eaLnBrk="1" latinLnBrk="0" hangingPunct="1">
        <a:defRPr sz="6200" kern="1200">
          <a:solidFill>
            <a:schemeClr val="tx1"/>
          </a:solidFill>
          <a:latin typeface="+mn-lt"/>
          <a:ea typeface="+mn-ea"/>
          <a:cs typeface="+mn-cs"/>
        </a:defRPr>
      </a:lvl7pPr>
      <a:lvl8pPr marL="10971581" algn="l" defTabSz="3134737" rtl="0" eaLnBrk="1" latinLnBrk="0" hangingPunct="1">
        <a:defRPr sz="6200" kern="1200">
          <a:solidFill>
            <a:schemeClr val="tx1"/>
          </a:solidFill>
          <a:latin typeface="+mn-lt"/>
          <a:ea typeface="+mn-ea"/>
          <a:cs typeface="+mn-cs"/>
        </a:defRPr>
      </a:lvl8pPr>
      <a:lvl9pPr marL="12538949" algn="l" defTabSz="3134737"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26" name="Group 3225"/>
          <p:cNvGrpSpPr/>
          <p:nvPr/>
        </p:nvGrpSpPr>
        <p:grpSpPr>
          <a:xfrm>
            <a:off x="-1" y="19966299"/>
            <a:ext cx="32918400" cy="999587"/>
            <a:chOff x="0" y="0"/>
            <a:chExt cx="43891200" cy="1321676"/>
          </a:xfrm>
        </p:grpSpPr>
        <p:grpSp>
          <p:nvGrpSpPr>
            <p:cNvPr id="3227" name="Group 837"/>
            <p:cNvGrpSpPr/>
            <p:nvPr/>
          </p:nvGrpSpPr>
          <p:grpSpPr>
            <a:xfrm>
              <a:off x="0" y="0"/>
              <a:ext cx="43891200" cy="457200"/>
              <a:chOff x="0" y="0"/>
              <a:chExt cx="43891200" cy="457200"/>
            </a:xfrm>
          </p:grpSpPr>
          <p:sp>
            <p:nvSpPr>
              <p:cNvPr id="3422" name="Rectangle 3421"/>
              <p:cNvSpPr/>
              <p:nvPr/>
            </p:nvSpPr>
            <p:spPr>
              <a:xfrm>
                <a:off x="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23" name="Rectangle 3422"/>
              <p:cNvSpPr/>
              <p:nvPr/>
            </p:nvSpPr>
            <p:spPr>
              <a:xfrm>
                <a:off x="45719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24" name="Rectangle 3423"/>
              <p:cNvSpPr/>
              <p:nvPr/>
            </p:nvSpPr>
            <p:spPr>
              <a:xfrm>
                <a:off x="91438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25" name="Rectangle 3424"/>
              <p:cNvSpPr/>
              <p:nvPr/>
            </p:nvSpPr>
            <p:spPr>
              <a:xfrm>
                <a:off x="137157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26" name="Rectangle 3425"/>
              <p:cNvSpPr/>
              <p:nvPr/>
            </p:nvSpPr>
            <p:spPr>
              <a:xfrm>
                <a:off x="182877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27" name="Rectangle 3426"/>
              <p:cNvSpPr/>
              <p:nvPr/>
            </p:nvSpPr>
            <p:spPr>
              <a:xfrm>
                <a:off x="228596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28" name="Rectangle 3427"/>
              <p:cNvSpPr/>
              <p:nvPr/>
            </p:nvSpPr>
            <p:spPr>
              <a:xfrm>
                <a:off x="274315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29" name="Rectangle 3428"/>
              <p:cNvSpPr/>
              <p:nvPr/>
            </p:nvSpPr>
            <p:spPr>
              <a:xfrm>
                <a:off x="320035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30" name="Rectangle 3429"/>
              <p:cNvSpPr/>
              <p:nvPr/>
            </p:nvSpPr>
            <p:spPr>
              <a:xfrm>
                <a:off x="365754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31" name="Rectangle 3430"/>
              <p:cNvSpPr/>
              <p:nvPr/>
            </p:nvSpPr>
            <p:spPr>
              <a:xfrm>
                <a:off x="411473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32" name="Rectangle 3431"/>
              <p:cNvSpPr/>
              <p:nvPr/>
            </p:nvSpPr>
            <p:spPr>
              <a:xfrm>
                <a:off x="457193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33" name="Rectangle 3432"/>
              <p:cNvSpPr/>
              <p:nvPr/>
            </p:nvSpPr>
            <p:spPr>
              <a:xfrm>
                <a:off x="502912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34" name="Rectangle 3433"/>
              <p:cNvSpPr/>
              <p:nvPr/>
            </p:nvSpPr>
            <p:spPr>
              <a:xfrm>
                <a:off x="548631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35" name="Rectangle 3434"/>
              <p:cNvSpPr/>
              <p:nvPr/>
            </p:nvSpPr>
            <p:spPr>
              <a:xfrm>
                <a:off x="594350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36" name="Rectangle 3435"/>
              <p:cNvSpPr/>
              <p:nvPr/>
            </p:nvSpPr>
            <p:spPr>
              <a:xfrm>
                <a:off x="640070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37" name="Rectangle 3436"/>
              <p:cNvSpPr/>
              <p:nvPr/>
            </p:nvSpPr>
            <p:spPr>
              <a:xfrm>
                <a:off x="685789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38" name="Rectangle 3437"/>
              <p:cNvSpPr/>
              <p:nvPr/>
            </p:nvSpPr>
            <p:spPr>
              <a:xfrm>
                <a:off x="731508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39" name="Rectangle 3438"/>
              <p:cNvSpPr/>
              <p:nvPr/>
            </p:nvSpPr>
            <p:spPr>
              <a:xfrm>
                <a:off x="777228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40" name="Rectangle 3439"/>
              <p:cNvSpPr/>
              <p:nvPr/>
            </p:nvSpPr>
            <p:spPr>
              <a:xfrm>
                <a:off x="822947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41" name="Rectangle 3440"/>
              <p:cNvSpPr/>
              <p:nvPr/>
            </p:nvSpPr>
            <p:spPr>
              <a:xfrm>
                <a:off x="868666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42" name="Rectangle 3441"/>
              <p:cNvSpPr/>
              <p:nvPr/>
            </p:nvSpPr>
            <p:spPr>
              <a:xfrm>
                <a:off x="914386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43" name="Rectangle 3442"/>
              <p:cNvSpPr/>
              <p:nvPr/>
            </p:nvSpPr>
            <p:spPr>
              <a:xfrm>
                <a:off x="960105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44" name="Rectangle 3443"/>
              <p:cNvSpPr/>
              <p:nvPr/>
            </p:nvSpPr>
            <p:spPr>
              <a:xfrm>
                <a:off x="1005824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45" name="Rectangle 3444"/>
              <p:cNvSpPr/>
              <p:nvPr/>
            </p:nvSpPr>
            <p:spPr>
              <a:xfrm>
                <a:off x="1051543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46" name="Rectangle 3445"/>
              <p:cNvSpPr/>
              <p:nvPr/>
            </p:nvSpPr>
            <p:spPr>
              <a:xfrm>
                <a:off x="1097263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47" name="Rectangle 3446"/>
              <p:cNvSpPr/>
              <p:nvPr/>
            </p:nvSpPr>
            <p:spPr>
              <a:xfrm>
                <a:off x="1142982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48" name="Rectangle 3447"/>
              <p:cNvSpPr/>
              <p:nvPr/>
            </p:nvSpPr>
            <p:spPr>
              <a:xfrm>
                <a:off x="1188701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49" name="Rectangle 3448"/>
              <p:cNvSpPr/>
              <p:nvPr/>
            </p:nvSpPr>
            <p:spPr>
              <a:xfrm>
                <a:off x="1234421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50" name="Rectangle 3449"/>
              <p:cNvSpPr/>
              <p:nvPr/>
            </p:nvSpPr>
            <p:spPr>
              <a:xfrm>
                <a:off x="1280140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51" name="Rectangle 3450"/>
              <p:cNvSpPr/>
              <p:nvPr/>
            </p:nvSpPr>
            <p:spPr>
              <a:xfrm>
                <a:off x="1325859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52" name="Rectangle 3451"/>
              <p:cNvSpPr/>
              <p:nvPr/>
            </p:nvSpPr>
            <p:spPr>
              <a:xfrm>
                <a:off x="1371579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53" name="Rectangle 3452"/>
              <p:cNvSpPr/>
              <p:nvPr/>
            </p:nvSpPr>
            <p:spPr>
              <a:xfrm>
                <a:off x="1417298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54" name="Rectangle 3453"/>
              <p:cNvSpPr/>
              <p:nvPr/>
            </p:nvSpPr>
            <p:spPr>
              <a:xfrm>
                <a:off x="1463017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55" name="Rectangle 3454"/>
              <p:cNvSpPr/>
              <p:nvPr/>
            </p:nvSpPr>
            <p:spPr>
              <a:xfrm>
                <a:off x="1508736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56" name="Rectangle 3455"/>
              <p:cNvSpPr/>
              <p:nvPr/>
            </p:nvSpPr>
            <p:spPr>
              <a:xfrm>
                <a:off x="1554456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57" name="Rectangle 3456"/>
              <p:cNvSpPr/>
              <p:nvPr/>
            </p:nvSpPr>
            <p:spPr>
              <a:xfrm>
                <a:off x="16001755"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58" name="Rectangle 3457"/>
              <p:cNvSpPr/>
              <p:nvPr/>
            </p:nvSpPr>
            <p:spPr>
              <a:xfrm>
                <a:off x="1645894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59" name="Rectangle 3458"/>
              <p:cNvSpPr/>
              <p:nvPr/>
            </p:nvSpPr>
            <p:spPr>
              <a:xfrm>
                <a:off x="1691614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60" name="Rectangle 3459"/>
              <p:cNvSpPr/>
              <p:nvPr/>
            </p:nvSpPr>
            <p:spPr>
              <a:xfrm>
                <a:off x="1737333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61" name="Rectangle 3460"/>
              <p:cNvSpPr/>
              <p:nvPr/>
            </p:nvSpPr>
            <p:spPr>
              <a:xfrm>
                <a:off x="1783052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62" name="Rectangle 3461"/>
              <p:cNvSpPr/>
              <p:nvPr/>
            </p:nvSpPr>
            <p:spPr>
              <a:xfrm>
                <a:off x="1828772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63" name="Rectangle 3462"/>
              <p:cNvSpPr/>
              <p:nvPr/>
            </p:nvSpPr>
            <p:spPr>
              <a:xfrm>
                <a:off x="1874491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64" name="Rectangle 3463"/>
              <p:cNvSpPr/>
              <p:nvPr/>
            </p:nvSpPr>
            <p:spPr>
              <a:xfrm>
                <a:off x="1920210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65" name="Rectangle 3464"/>
              <p:cNvSpPr/>
              <p:nvPr/>
            </p:nvSpPr>
            <p:spPr>
              <a:xfrm>
                <a:off x="1965929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66" name="Rectangle 3465"/>
              <p:cNvSpPr/>
              <p:nvPr/>
            </p:nvSpPr>
            <p:spPr>
              <a:xfrm>
                <a:off x="2011649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67" name="Rectangle 3466"/>
              <p:cNvSpPr/>
              <p:nvPr/>
            </p:nvSpPr>
            <p:spPr>
              <a:xfrm>
                <a:off x="2057368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68" name="Rectangle 3467"/>
              <p:cNvSpPr/>
              <p:nvPr/>
            </p:nvSpPr>
            <p:spPr>
              <a:xfrm>
                <a:off x="2103087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69" name="Rectangle 3468"/>
              <p:cNvSpPr/>
              <p:nvPr/>
            </p:nvSpPr>
            <p:spPr>
              <a:xfrm>
                <a:off x="2148807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70" name="Rectangle 3469"/>
              <p:cNvSpPr/>
              <p:nvPr/>
            </p:nvSpPr>
            <p:spPr>
              <a:xfrm>
                <a:off x="2194526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71" name="Rectangle 3470"/>
              <p:cNvSpPr/>
              <p:nvPr/>
            </p:nvSpPr>
            <p:spPr>
              <a:xfrm>
                <a:off x="2240245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72" name="Rectangle 3471"/>
              <p:cNvSpPr/>
              <p:nvPr/>
            </p:nvSpPr>
            <p:spPr>
              <a:xfrm>
                <a:off x="2285965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73" name="Rectangle 3472"/>
              <p:cNvSpPr/>
              <p:nvPr/>
            </p:nvSpPr>
            <p:spPr>
              <a:xfrm>
                <a:off x="2331684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74" name="Rectangle 3473"/>
              <p:cNvSpPr/>
              <p:nvPr/>
            </p:nvSpPr>
            <p:spPr>
              <a:xfrm>
                <a:off x="2377403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75" name="Rectangle 3474"/>
              <p:cNvSpPr/>
              <p:nvPr/>
            </p:nvSpPr>
            <p:spPr>
              <a:xfrm>
                <a:off x="2423122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76" name="Rectangle 3475"/>
              <p:cNvSpPr/>
              <p:nvPr/>
            </p:nvSpPr>
            <p:spPr>
              <a:xfrm>
                <a:off x="2468842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77" name="Rectangle 3476"/>
              <p:cNvSpPr/>
              <p:nvPr/>
            </p:nvSpPr>
            <p:spPr>
              <a:xfrm>
                <a:off x="2514561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78" name="Rectangle 3477"/>
              <p:cNvSpPr/>
              <p:nvPr/>
            </p:nvSpPr>
            <p:spPr>
              <a:xfrm>
                <a:off x="2560280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79" name="Rectangle 3478"/>
              <p:cNvSpPr/>
              <p:nvPr/>
            </p:nvSpPr>
            <p:spPr>
              <a:xfrm>
                <a:off x="2606000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80" name="Rectangle 3479"/>
              <p:cNvSpPr/>
              <p:nvPr/>
            </p:nvSpPr>
            <p:spPr>
              <a:xfrm>
                <a:off x="2651719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81" name="Rectangle 3480"/>
              <p:cNvSpPr/>
              <p:nvPr/>
            </p:nvSpPr>
            <p:spPr>
              <a:xfrm>
                <a:off x="2697438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82" name="Rectangle 3481"/>
              <p:cNvSpPr/>
              <p:nvPr/>
            </p:nvSpPr>
            <p:spPr>
              <a:xfrm>
                <a:off x="2743158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83" name="Rectangle 3482"/>
              <p:cNvSpPr/>
              <p:nvPr/>
            </p:nvSpPr>
            <p:spPr>
              <a:xfrm>
                <a:off x="2788877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84" name="Rectangle 3483"/>
              <p:cNvSpPr/>
              <p:nvPr/>
            </p:nvSpPr>
            <p:spPr>
              <a:xfrm>
                <a:off x="2834596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85" name="Rectangle 3484"/>
              <p:cNvSpPr/>
              <p:nvPr/>
            </p:nvSpPr>
            <p:spPr>
              <a:xfrm>
                <a:off x="2880315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86" name="Rectangle 3485"/>
              <p:cNvSpPr/>
              <p:nvPr/>
            </p:nvSpPr>
            <p:spPr>
              <a:xfrm>
                <a:off x="2926035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87" name="Rectangle 3486"/>
              <p:cNvSpPr/>
              <p:nvPr/>
            </p:nvSpPr>
            <p:spPr>
              <a:xfrm>
                <a:off x="2971754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88" name="Rectangle 3487"/>
              <p:cNvSpPr/>
              <p:nvPr/>
            </p:nvSpPr>
            <p:spPr>
              <a:xfrm>
                <a:off x="3017473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89" name="Rectangle 3488"/>
              <p:cNvSpPr/>
              <p:nvPr/>
            </p:nvSpPr>
            <p:spPr>
              <a:xfrm>
                <a:off x="3063193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90" name="Rectangle 3489"/>
              <p:cNvSpPr/>
              <p:nvPr/>
            </p:nvSpPr>
            <p:spPr>
              <a:xfrm>
                <a:off x="3108912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91" name="Rectangle 3490"/>
              <p:cNvSpPr/>
              <p:nvPr/>
            </p:nvSpPr>
            <p:spPr>
              <a:xfrm>
                <a:off x="3154631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92" name="Rectangle 3491"/>
              <p:cNvSpPr/>
              <p:nvPr/>
            </p:nvSpPr>
            <p:spPr>
              <a:xfrm>
                <a:off x="3200351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93" name="Rectangle 3492"/>
              <p:cNvSpPr/>
              <p:nvPr/>
            </p:nvSpPr>
            <p:spPr>
              <a:xfrm>
                <a:off x="3246070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94" name="Rectangle 3493"/>
              <p:cNvSpPr/>
              <p:nvPr/>
            </p:nvSpPr>
            <p:spPr>
              <a:xfrm>
                <a:off x="3291789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95" name="Rectangle 3494"/>
              <p:cNvSpPr/>
              <p:nvPr/>
            </p:nvSpPr>
            <p:spPr>
              <a:xfrm>
                <a:off x="3337508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96" name="Rectangle 3495"/>
              <p:cNvSpPr/>
              <p:nvPr/>
            </p:nvSpPr>
            <p:spPr>
              <a:xfrm>
                <a:off x="3383228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97" name="Rectangle 3496"/>
              <p:cNvSpPr/>
              <p:nvPr/>
            </p:nvSpPr>
            <p:spPr>
              <a:xfrm>
                <a:off x="3428947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98" name="Rectangle 3497"/>
              <p:cNvSpPr/>
              <p:nvPr/>
            </p:nvSpPr>
            <p:spPr>
              <a:xfrm>
                <a:off x="3474666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99" name="Rectangle 3498"/>
              <p:cNvSpPr/>
              <p:nvPr/>
            </p:nvSpPr>
            <p:spPr>
              <a:xfrm>
                <a:off x="3520386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00" name="Rectangle 3499"/>
              <p:cNvSpPr/>
              <p:nvPr/>
            </p:nvSpPr>
            <p:spPr>
              <a:xfrm>
                <a:off x="3566105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01" name="Rectangle 3500"/>
              <p:cNvSpPr/>
              <p:nvPr/>
            </p:nvSpPr>
            <p:spPr>
              <a:xfrm>
                <a:off x="3611824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02" name="Rectangle 3501"/>
              <p:cNvSpPr/>
              <p:nvPr/>
            </p:nvSpPr>
            <p:spPr>
              <a:xfrm>
                <a:off x="3657544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03" name="Rectangle 3502"/>
              <p:cNvSpPr/>
              <p:nvPr/>
            </p:nvSpPr>
            <p:spPr>
              <a:xfrm>
                <a:off x="3703263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04" name="Rectangle 3503"/>
              <p:cNvSpPr/>
              <p:nvPr/>
            </p:nvSpPr>
            <p:spPr>
              <a:xfrm>
                <a:off x="3748982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05" name="Rectangle 3504"/>
              <p:cNvSpPr/>
              <p:nvPr/>
            </p:nvSpPr>
            <p:spPr>
              <a:xfrm>
                <a:off x="3794701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06" name="Rectangle 3505"/>
              <p:cNvSpPr/>
              <p:nvPr/>
            </p:nvSpPr>
            <p:spPr>
              <a:xfrm>
                <a:off x="3840421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07" name="Rectangle 3506"/>
              <p:cNvSpPr/>
              <p:nvPr/>
            </p:nvSpPr>
            <p:spPr>
              <a:xfrm>
                <a:off x="3886140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08" name="Rectangle 3507"/>
              <p:cNvSpPr/>
              <p:nvPr/>
            </p:nvSpPr>
            <p:spPr>
              <a:xfrm>
                <a:off x="3931859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09" name="Rectangle 3508"/>
              <p:cNvSpPr/>
              <p:nvPr/>
            </p:nvSpPr>
            <p:spPr>
              <a:xfrm>
                <a:off x="3977579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10" name="Rectangle 3509"/>
              <p:cNvSpPr/>
              <p:nvPr/>
            </p:nvSpPr>
            <p:spPr>
              <a:xfrm>
                <a:off x="4023298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11" name="Rectangle 3510"/>
              <p:cNvSpPr/>
              <p:nvPr/>
            </p:nvSpPr>
            <p:spPr>
              <a:xfrm>
                <a:off x="4069017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12" name="Rectangle 3511"/>
              <p:cNvSpPr/>
              <p:nvPr/>
            </p:nvSpPr>
            <p:spPr>
              <a:xfrm>
                <a:off x="4114737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13" name="Rectangle 3512"/>
              <p:cNvSpPr/>
              <p:nvPr/>
            </p:nvSpPr>
            <p:spPr>
              <a:xfrm>
                <a:off x="4160456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14" name="Rectangle 3513"/>
              <p:cNvSpPr/>
              <p:nvPr/>
            </p:nvSpPr>
            <p:spPr>
              <a:xfrm>
                <a:off x="4206175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15" name="Rectangle 3514"/>
              <p:cNvSpPr/>
              <p:nvPr/>
            </p:nvSpPr>
            <p:spPr>
              <a:xfrm>
                <a:off x="4251894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16" name="Rectangle 3515"/>
              <p:cNvSpPr/>
              <p:nvPr/>
            </p:nvSpPr>
            <p:spPr>
              <a:xfrm>
                <a:off x="4297614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17" name="Rectangle 3516"/>
              <p:cNvSpPr/>
              <p:nvPr/>
            </p:nvSpPr>
            <p:spPr>
              <a:xfrm>
                <a:off x="4343331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3228" name="Group 838"/>
            <p:cNvGrpSpPr/>
            <p:nvPr/>
          </p:nvGrpSpPr>
          <p:grpSpPr>
            <a:xfrm>
              <a:off x="0" y="432238"/>
              <a:ext cx="43891200" cy="457200"/>
              <a:chOff x="0" y="432238"/>
              <a:chExt cx="43891200" cy="457200"/>
            </a:xfrm>
          </p:grpSpPr>
          <p:sp>
            <p:nvSpPr>
              <p:cNvPr id="3326" name="Rectangle 3325"/>
              <p:cNvSpPr/>
              <p:nvPr/>
            </p:nvSpPr>
            <p:spPr>
              <a:xfrm flipH="1">
                <a:off x="4343331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27" name="Rectangle 3326"/>
              <p:cNvSpPr/>
              <p:nvPr/>
            </p:nvSpPr>
            <p:spPr>
              <a:xfrm flipH="1">
                <a:off x="4297614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28" name="Rectangle 3327"/>
              <p:cNvSpPr/>
              <p:nvPr/>
            </p:nvSpPr>
            <p:spPr>
              <a:xfrm flipH="1">
                <a:off x="4251894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29" name="Rectangle 3328"/>
              <p:cNvSpPr/>
              <p:nvPr/>
            </p:nvSpPr>
            <p:spPr>
              <a:xfrm flipH="1">
                <a:off x="4206175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30" name="Rectangle 3329"/>
              <p:cNvSpPr/>
              <p:nvPr/>
            </p:nvSpPr>
            <p:spPr>
              <a:xfrm flipH="1">
                <a:off x="4160456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31" name="Rectangle 3330"/>
              <p:cNvSpPr/>
              <p:nvPr/>
            </p:nvSpPr>
            <p:spPr>
              <a:xfrm flipH="1">
                <a:off x="4114737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32" name="Rectangle 3331"/>
              <p:cNvSpPr/>
              <p:nvPr/>
            </p:nvSpPr>
            <p:spPr>
              <a:xfrm flipH="1">
                <a:off x="4069017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33" name="Rectangle 3332"/>
              <p:cNvSpPr/>
              <p:nvPr/>
            </p:nvSpPr>
            <p:spPr>
              <a:xfrm flipH="1">
                <a:off x="4023298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34" name="Rectangle 3333"/>
              <p:cNvSpPr/>
              <p:nvPr/>
            </p:nvSpPr>
            <p:spPr>
              <a:xfrm flipH="1">
                <a:off x="3977579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35" name="Rectangle 3334"/>
              <p:cNvSpPr/>
              <p:nvPr/>
            </p:nvSpPr>
            <p:spPr>
              <a:xfrm flipH="1">
                <a:off x="3931859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36" name="Rectangle 3335"/>
              <p:cNvSpPr/>
              <p:nvPr/>
            </p:nvSpPr>
            <p:spPr>
              <a:xfrm flipH="1">
                <a:off x="3886140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37" name="Rectangle 3336"/>
              <p:cNvSpPr/>
              <p:nvPr/>
            </p:nvSpPr>
            <p:spPr>
              <a:xfrm flipH="1">
                <a:off x="3840421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38" name="Rectangle 3337"/>
              <p:cNvSpPr/>
              <p:nvPr/>
            </p:nvSpPr>
            <p:spPr>
              <a:xfrm flipH="1">
                <a:off x="3794701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39" name="Rectangle 3338"/>
              <p:cNvSpPr/>
              <p:nvPr/>
            </p:nvSpPr>
            <p:spPr>
              <a:xfrm flipH="1">
                <a:off x="3748982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40" name="Rectangle 3339"/>
              <p:cNvSpPr/>
              <p:nvPr/>
            </p:nvSpPr>
            <p:spPr>
              <a:xfrm flipH="1">
                <a:off x="3703263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41" name="Rectangle 3340"/>
              <p:cNvSpPr/>
              <p:nvPr/>
            </p:nvSpPr>
            <p:spPr>
              <a:xfrm flipH="1">
                <a:off x="3657544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42" name="Rectangle 3341"/>
              <p:cNvSpPr/>
              <p:nvPr/>
            </p:nvSpPr>
            <p:spPr>
              <a:xfrm flipH="1">
                <a:off x="3611824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43" name="Rectangle 3342"/>
              <p:cNvSpPr/>
              <p:nvPr/>
            </p:nvSpPr>
            <p:spPr>
              <a:xfrm flipH="1">
                <a:off x="3566105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44" name="Rectangle 3343"/>
              <p:cNvSpPr/>
              <p:nvPr/>
            </p:nvSpPr>
            <p:spPr>
              <a:xfrm flipH="1">
                <a:off x="3520386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45" name="Rectangle 3344"/>
              <p:cNvSpPr/>
              <p:nvPr/>
            </p:nvSpPr>
            <p:spPr>
              <a:xfrm flipH="1">
                <a:off x="3474666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46" name="Rectangle 3345"/>
              <p:cNvSpPr/>
              <p:nvPr/>
            </p:nvSpPr>
            <p:spPr>
              <a:xfrm flipH="1">
                <a:off x="3428947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47" name="Rectangle 3346"/>
              <p:cNvSpPr/>
              <p:nvPr/>
            </p:nvSpPr>
            <p:spPr>
              <a:xfrm flipH="1">
                <a:off x="3383228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48" name="Rectangle 3347"/>
              <p:cNvSpPr/>
              <p:nvPr/>
            </p:nvSpPr>
            <p:spPr>
              <a:xfrm flipH="1">
                <a:off x="3337508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49" name="Rectangle 3348"/>
              <p:cNvSpPr/>
              <p:nvPr/>
            </p:nvSpPr>
            <p:spPr>
              <a:xfrm flipH="1">
                <a:off x="3291789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50" name="Rectangle 3349"/>
              <p:cNvSpPr/>
              <p:nvPr/>
            </p:nvSpPr>
            <p:spPr>
              <a:xfrm flipH="1">
                <a:off x="3246070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51" name="Rectangle 3350"/>
              <p:cNvSpPr/>
              <p:nvPr/>
            </p:nvSpPr>
            <p:spPr>
              <a:xfrm flipH="1">
                <a:off x="3200351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52" name="Rectangle 3351"/>
              <p:cNvSpPr/>
              <p:nvPr/>
            </p:nvSpPr>
            <p:spPr>
              <a:xfrm flipH="1">
                <a:off x="3154631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53" name="Rectangle 3352"/>
              <p:cNvSpPr/>
              <p:nvPr/>
            </p:nvSpPr>
            <p:spPr>
              <a:xfrm flipH="1">
                <a:off x="3108912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54" name="Rectangle 3353"/>
              <p:cNvSpPr/>
              <p:nvPr/>
            </p:nvSpPr>
            <p:spPr>
              <a:xfrm flipH="1">
                <a:off x="3063193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55" name="Rectangle 3354"/>
              <p:cNvSpPr/>
              <p:nvPr/>
            </p:nvSpPr>
            <p:spPr>
              <a:xfrm flipH="1">
                <a:off x="3017473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56" name="Rectangle 3355"/>
              <p:cNvSpPr/>
              <p:nvPr/>
            </p:nvSpPr>
            <p:spPr>
              <a:xfrm flipH="1">
                <a:off x="2971754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57" name="Rectangle 3356"/>
              <p:cNvSpPr/>
              <p:nvPr/>
            </p:nvSpPr>
            <p:spPr>
              <a:xfrm flipH="1">
                <a:off x="2926035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58" name="Rectangle 3357"/>
              <p:cNvSpPr/>
              <p:nvPr/>
            </p:nvSpPr>
            <p:spPr>
              <a:xfrm flipH="1">
                <a:off x="2880315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59" name="Rectangle 3358"/>
              <p:cNvSpPr/>
              <p:nvPr/>
            </p:nvSpPr>
            <p:spPr>
              <a:xfrm flipH="1">
                <a:off x="2834596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60" name="Rectangle 3359"/>
              <p:cNvSpPr/>
              <p:nvPr/>
            </p:nvSpPr>
            <p:spPr>
              <a:xfrm flipH="1">
                <a:off x="2788877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61" name="Rectangle 3360"/>
              <p:cNvSpPr/>
              <p:nvPr/>
            </p:nvSpPr>
            <p:spPr>
              <a:xfrm flipH="1">
                <a:off x="27431580"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62" name="Rectangle 3361"/>
              <p:cNvSpPr/>
              <p:nvPr/>
            </p:nvSpPr>
            <p:spPr>
              <a:xfrm flipH="1">
                <a:off x="2697438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63" name="Rectangle 3362"/>
              <p:cNvSpPr/>
              <p:nvPr/>
            </p:nvSpPr>
            <p:spPr>
              <a:xfrm flipH="1">
                <a:off x="2651719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64" name="Rectangle 3363"/>
              <p:cNvSpPr/>
              <p:nvPr/>
            </p:nvSpPr>
            <p:spPr>
              <a:xfrm flipH="1">
                <a:off x="2606000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65" name="Rectangle 3364"/>
              <p:cNvSpPr/>
              <p:nvPr/>
            </p:nvSpPr>
            <p:spPr>
              <a:xfrm flipH="1">
                <a:off x="2560280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66" name="Rectangle 3365"/>
              <p:cNvSpPr/>
              <p:nvPr/>
            </p:nvSpPr>
            <p:spPr>
              <a:xfrm flipH="1">
                <a:off x="2514561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67" name="Rectangle 3366"/>
              <p:cNvSpPr/>
              <p:nvPr/>
            </p:nvSpPr>
            <p:spPr>
              <a:xfrm flipH="1">
                <a:off x="2468842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68" name="Rectangle 3367"/>
              <p:cNvSpPr/>
              <p:nvPr/>
            </p:nvSpPr>
            <p:spPr>
              <a:xfrm flipH="1">
                <a:off x="2423122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69" name="Rectangle 3368"/>
              <p:cNvSpPr/>
              <p:nvPr/>
            </p:nvSpPr>
            <p:spPr>
              <a:xfrm flipH="1">
                <a:off x="2377403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70" name="Rectangle 3369"/>
              <p:cNvSpPr/>
              <p:nvPr/>
            </p:nvSpPr>
            <p:spPr>
              <a:xfrm flipH="1">
                <a:off x="2331684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71" name="Rectangle 3370"/>
              <p:cNvSpPr/>
              <p:nvPr/>
            </p:nvSpPr>
            <p:spPr>
              <a:xfrm flipH="1">
                <a:off x="2285965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72" name="Rectangle 3371"/>
              <p:cNvSpPr/>
              <p:nvPr/>
            </p:nvSpPr>
            <p:spPr>
              <a:xfrm flipH="1">
                <a:off x="2240245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73" name="Rectangle 3372"/>
              <p:cNvSpPr/>
              <p:nvPr/>
            </p:nvSpPr>
            <p:spPr>
              <a:xfrm flipH="1">
                <a:off x="2194526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74" name="Rectangle 3373"/>
              <p:cNvSpPr/>
              <p:nvPr/>
            </p:nvSpPr>
            <p:spPr>
              <a:xfrm flipH="1">
                <a:off x="2148807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75" name="Rectangle 3374"/>
              <p:cNvSpPr/>
              <p:nvPr/>
            </p:nvSpPr>
            <p:spPr>
              <a:xfrm flipH="1">
                <a:off x="2103087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76" name="Rectangle 3375"/>
              <p:cNvSpPr/>
              <p:nvPr/>
            </p:nvSpPr>
            <p:spPr>
              <a:xfrm flipH="1">
                <a:off x="2057368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77" name="Rectangle 3376"/>
              <p:cNvSpPr/>
              <p:nvPr/>
            </p:nvSpPr>
            <p:spPr>
              <a:xfrm flipH="1">
                <a:off x="2011649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78" name="Rectangle 3377"/>
              <p:cNvSpPr/>
              <p:nvPr/>
            </p:nvSpPr>
            <p:spPr>
              <a:xfrm flipH="1">
                <a:off x="1965929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79" name="Rectangle 3378"/>
              <p:cNvSpPr/>
              <p:nvPr/>
            </p:nvSpPr>
            <p:spPr>
              <a:xfrm flipH="1">
                <a:off x="1920210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80" name="Rectangle 3379"/>
              <p:cNvSpPr/>
              <p:nvPr/>
            </p:nvSpPr>
            <p:spPr>
              <a:xfrm flipH="1">
                <a:off x="1874491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81" name="Rectangle 3380"/>
              <p:cNvSpPr/>
              <p:nvPr/>
            </p:nvSpPr>
            <p:spPr>
              <a:xfrm flipH="1">
                <a:off x="1828772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82" name="Rectangle 3381"/>
              <p:cNvSpPr/>
              <p:nvPr/>
            </p:nvSpPr>
            <p:spPr>
              <a:xfrm flipH="1">
                <a:off x="1783052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83" name="Rectangle 3382"/>
              <p:cNvSpPr/>
              <p:nvPr/>
            </p:nvSpPr>
            <p:spPr>
              <a:xfrm flipH="1">
                <a:off x="1737333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84" name="Rectangle 3383"/>
              <p:cNvSpPr/>
              <p:nvPr/>
            </p:nvSpPr>
            <p:spPr>
              <a:xfrm flipH="1">
                <a:off x="1691614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85" name="Rectangle 3384"/>
              <p:cNvSpPr/>
              <p:nvPr/>
            </p:nvSpPr>
            <p:spPr>
              <a:xfrm flipH="1">
                <a:off x="1645894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86" name="Rectangle 3385"/>
              <p:cNvSpPr/>
              <p:nvPr/>
            </p:nvSpPr>
            <p:spPr>
              <a:xfrm flipH="1">
                <a:off x="1600175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87" name="Rectangle 3386"/>
              <p:cNvSpPr/>
              <p:nvPr/>
            </p:nvSpPr>
            <p:spPr>
              <a:xfrm flipH="1">
                <a:off x="1554456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88" name="Rectangle 3387"/>
              <p:cNvSpPr/>
              <p:nvPr/>
            </p:nvSpPr>
            <p:spPr>
              <a:xfrm flipH="1">
                <a:off x="1508736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89" name="Rectangle 3388"/>
              <p:cNvSpPr/>
              <p:nvPr/>
            </p:nvSpPr>
            <p:spPr>
              <a:xfrm flipH="1">
                <a:off x="1463017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90" name="Rectangle 3389"/>
              <p:cNvSpPr/>
              <p:nvPr/>
            </p:nvSpPr>
            <p:spPr>
              <a:xfrm flipH="1">
                <a:off x="1417298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91" name="Rectangle 3390"/>
              <p:cNvSpPr/>
              <p:nvPr/>
            </p:nvSpPr>
            <p:spPr>
              <a:xfrm flipH="1">
                <a:off x="1371579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92" name="Rectangle 3391"/>
              <p:cNvSpPr/>
              <p:nvPr/>
            </p:nvSpPr>
            <p:spPr>
              <a:xfrm flipH="1">
                <a:off x="1325859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93" name="Rectangle 3392"/>
              <p:cNvSpPr/>
              <p:nvPr/>
            </p:nvSpPr>
            <p:spPr>
              <a:xfrm flipH="1">
                <a:off x="1280140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94" name="Rectangle 3393"/>
              <p:cNvSpPr/>
              <p:nvPr/>
            </p:nvSpPr>
            <p:spPr>
              <a:xfrm flipH="1">
                <a:off x="1234421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95" name="Rectangle 3394"/>
              <p:cNvSpPr/>
              <p:nvPr/>
            </p:nvSpPr>
            <p:spPr>
              <a:xfrm flipH="1">
                <a:off x="1188701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96" name="Rectangle 3395"/>
              <p:cNvSpPr/>
              <p:nvPr/>
            </p:nvSpPr>
            <p:spPr>
              <a:xfrm flipH="1">
                <a:off x="1142982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97" name="Rectangle 3396"/>
              <p:cNvSpPr/>
              <p:nvPr/>
            </p:nvSpPr>
            <p:spPr>
              <a:xfrm flipH="1">
                <a:off x="1097263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98" name="Rectangle 3397"/>
              <p:cNvSpPr/>
              <p:nvPr/>
            </p:nvSpPr>
            <p:spPr>
              <a:xfrm flipH="1">
                <a:off x="1051543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99" name="Rectangle 3398"/>
              <p:cNvSpPr/>
              <p:nvPr/>
            </p:nvSpPr>
            <p:spPr>
              <a:xfrm flipH="1">
                <a:off x="1005824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00" name="Rectangle 3399"/>
              <p:cNvSpPr/>
              <p:nvPr/>
            </p:nvSpPr>
            <p:spPr>
              <a:xfrm flipH="1">
                <a:off x="960105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01" name="Rectangle 3400"/>
              <p:cNvSpPr/>
              <p:nvPr/>
            </p:nvSpPr>
            <p:spPr>
              <a:xfrm flipH="1">
                <a:off x="914386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02" name="Rectangle 3401"/>
              <p:cNvSpPr/>
              <p:nvPr/>
            </p:nvSpPr>
            <p:spPr>
              <a:xfrm flipH="1">
                <a:off x="868666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03" name="Rectangle 3402"/>
              <p:cNvSpPr/>
              <p:nvPr/>
            </p:nvSpPr>
            <p:spPr>
              <a:xfrm flipH="1">
                <a:off x="822947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04" name="Rectangle 3403"/>
              <p:cNvSpPr/>
              <p:nvPr/>
            </p:nvSpPr>
            <p:spPr>
              <a:xfrm flipH="1">
                <a:off x="777228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05" name="Rectangle 3404"/>
              <p:cNvSpPr/>
              <p:nvPr/>
            </p:nvSpPr>
            <p:spPr>
              <a:xfrm flipH="1">
                <a:off x="731508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06" name="Rectangle 3405"/>
              <p:cNvSpPr/>
              <p:nvPr/>
            </p:nvSpPr>
            <p:spPr>
              <a:xfrm flipH="1">
                <a:off x="6857895"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07" name="Rectangle 3406"/>
              <p:cNvSpPr/>
              <p:nvPr/>
            </p:nvSpPr>
            <p:spPr>
              <a:xfrm flipH="1">
                <a:off x="640070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08" name="Rectangle 3407"/>
              <p:cNvSpPr/>
              <p:nvPr/>
            </p:nvSpPr>
            <p:spPr>
              <a:xfrm flipH="1">
                <a:off x="594350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09" name="Rectangle 3408"/>
              <p:cNvSpPr/>
              <p:nvPr/>
            </p:nvSpPr>
            <p:spPr>
              <a:xfrm flipH="1">
                <a:off x="548631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10" name="Rectangle 3409"/>
              <p:cNvSpPr/>
              <p:nvPr/>
            </p:nvSpPr>
            <p:spPr>
              <a:xfrm flipH="1">
                <a:off x="502912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11" name="Rectangle 3410"/>
              <p:cNvSpPr/>
              <p:nvPr/>
            </p:nvSpPr>
            <p:spPr>
              <a:xfrm flipH="1">
                <a:off x="457193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12" name="Rectangle 3411"/>
              <p:cNvSpPr/>
              <p:nvPr/>
            </p:nvSpPr>
            <p:spPr>
              <a:xfrm flipH="1">
                <a:off x="411473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13" name="Rectangle 3412"/>
              <p:cNvSpPr/>
              <p:nvPr/>
            </p:nvSpPr>
            <p:spPr>
              <a:xfrm flipH="1">
                <a:off x="365754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14" name="Rectangle 3413"/>
              <p:cNvSpPr/>
              <p:nvPr/>
            </p:nvSpPr>
            <p:spPr>
              <a:xfrm flipH="1">
                <a:off x="320035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15" name="Rectangle 3414"/>
              <p:cNvSpPr/>
              <p:nvPr/>
            </p:nvSpPr>
            <p:spPr>
              <a:xfrm flipH="1">
                <a:off x="274315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16" name="Rectangle 3415"/>
              <p:cNvSpPr/>
              <p:nvPr/>
            </p:nvSpPr>
            <p:spPr>
              <a:xfrm flipH="1">
                <a:off x="228596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17" name="Rectangle 3416"/>
              <p:cNvSpPr/>
              <p:nvPr/>
            </p:nvSpPr>
            <p:spPr>
              <a:xfrm flipH="1">
                <a:off x="182877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18" name="Rectangle 3417"/>
              <p:cNvSpPr/>
              <p:nvPr/>
            </p:nvSpPr>
            <p:spPr>
              <a:xfrm flipH="1">
                <a:off x="137157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19" name="Rectangle 3418"/>
              <p:cNvSpPr/>
              <p:nvPr/>
            </p:nvSpPr>
            <p:spPr>
              <a:xfrm flipH="1">
                <a:off x="91438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20" name="Rectangle 3419"/>
              <p:cNvSpPr/>
              <p:nvPr/>
            </p:nvSpPr>
            <p:spPr>
              <a:xfrm flipH="1">
                <a:off x="45719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21" name="Rectangle 3420"/>
              <p:cNvSpPr/>
              <p:nvPr/>
            </p:nvSpPr>
            <p:spPr>
              <a:xfrm flipH="1">
                <a:off x="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3229" name="Group 839"/>
            <p:cNvGrpSpPr/>
            <p:nvPr/>
          </p:nvGrpSpPr>
          <p:grpSpPr>
            <a:xfrm>
              <a:off x="0" y="864476"/>
              <a:ext cx="43891200" cy="457200"/>
              <a:chOff x="0" y="5558415"/>
              <a:chExt cx="43891200" cy="457200"/>
            </a:xfrm>
          </p:grpSpPr>
          <p:sp>
            <p:nvSpPr>
              <p:cNvPr id="3230" name="Rectangle 3229"/>
              <p:cNvSpPr/>
              <p:nvPr/>
            </p:nvSpPr>
            <p:spPr>
              <a:xfrm flipV="1">
                <a:off x="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31" name="Rectangle 3230"/>
              <p:cNvSpPr/>
              <p:nvPr/>
            </p:nvSpPr>
            <p:spPr>
              <a:xfrm flipV="1">
                <a:off x="45719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32" name="Rectangle 3231"/>
              <p:cNvSpPr/>
              <p:nvPr/>
            </p:nvSpPr>
            <p:spPr>
              <a:xfrm flipV="1">
                <a:off x="91438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33" name="Rectangle 3232"/>
              <p:cNvSpPr/>
              <p:nvPr/>
            </p:nvSpPr>
            <p:spPr>
              <a:xfrm flipV="1">
                <a:off x="137157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34" name="Rectangle 3233"/>
              <p:cNvSpPr/>
              <p:nvPr/>
            </p:nvSpPr>
            <p:spPr>
              <a:xfrm flipV="1">
                <a:off x="182877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35" name="Rectangle 3234"/>
              <p:cNvSpPr/>
              <p:nvPr/>
            </p:nvSpPr>
            <p:spPr>
              <a:xfrm flipV="1">
                <a:off x="228596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36" name="Rectangle 3235"/>
              <p:cNvSpPr/>
              <p:nvPr/>
            </p:nvSpPr>
            <p:spPr>
              <a:xfrm flipV="1">
                <a:off x="274315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37" name="Rectangle 3236"/>
              <p:cNvSpPr/>
              <p:nvPr/>
            </p:nvSpPr>
            <p:spPr>
              <a:xfrm flipV="1">
                <a:off x="320035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38" name="Rectangle 3237"/>
              <p:cNvSpPr/>
              <p:nvPr/>
            </p:nvSpPr>
            <p:spPr>
              <a:xfrm flipV="1">
                <a:off x="365754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39" name="Rectangle 3238"/>
              <p:cNvSpPr/>
              <p:nvPr/>
            </p:nvSpPr>
            <p:spPr>
              <a:xfrm flipV="1">
                <a:off x="411473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40" name="Rectangle 3239"/>
              <p:cNvSpPr/>
              <p:nvPr/>
            </p:nvSpPr>
            <p:spPr>
              <a:xfrm flipV="1">
                <a:off x="457193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41" name="Rectangle 3240"/>
              <p:cNvSpPr/>
              <p:nvPr/>
            </p:nvSpPr>
            <p:spPr>
              <a:xfrm flipV="1">
                <a:off x="502912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42" name="Rectangle 3241"/>
              <p:cNvSpPr/>
              <p:nvPr/>
            </p:nvSpPr>
            <p:spPr>
              <a:xfrm flipV="1">
                <a:off x="548631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43" name="Rectangle 3242"/>
              <p:cNvSpPr/>
              <p:nvPr/>
            </p:nvSpPr>
            <p:spPr>
              <a:xfrm flipV="1">
                <a:off x="594350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44" name="Rectangle 3243"/>
              <p:cNvSpPr/>
              <p:nvPr/>
            </p:nvSpPr>
            <p:spPr>
              <a:xfrm flipV="1">
                <a:off x="640070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45" name="Rectangle 3244"/>
              <p:cNvSpPr/>
              <p:nvPr/>
            </p:nvSpPr>
            <p:spPr>
              <a:xfrm flipV="1">
                <a:off x="685789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46" name="Rectangle 3245"/>
              <p:cNvSpPr/>
              <p:nvPr/>
            </p:nvSpPr>
            <p:spPr>
              <a:xfrm flipV="1">
                <a:off x="731508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47" name="Rectangle 3246"/>
              <p:cNvSpPr/>
              <p:nvPr/>
            </p:nvSpPr>
            <p:spPr>
              <a:xfrm flipV="1">
                <a:off x="777228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48" name="Rectangle 3247"/>
              <p:cNvSpPr/>
              <p:nvPr/>
            </p:nvSpPr>
            <p:spPr>
              <a:xfrm flipV="1">
                <a:off x="822947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49" name="Rectangle 3248"/>
              <p:cNvSpPr/>
              <p:nvPr/>
            </p:nvSpPr>
            <p:spPr>
              <a:xfrm flipV="1">
                <a:off x="868666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50" name="Rectangle 3249"/>
              <p:cNvSpPr/>
              <p:nvPr/>
            </p:nvSpPr>
            <p:spPr>
              <a:xfrm flipV="1">
                <a:off x="914386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51" name="Rectangle 3250"/>
              <p:cNvSpPr/>
              <p:nvPr/>
            </p:nvSpPr>
            <p:spPr>
              <a:xfrm flipV="1">
                <a:off x="960105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52" name="Rectangle 3251"/>
              <p:cNvSpPr/>
              <p:nvPr/>
            </p:nvSpPr>
            <p:spPr>
              <a:xfrm flipV="1">
                <a:off x="1005824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53" name="Rectangle 3252"/>
              <p:cNvSpPr/>
              <p:nvPr/>
            </p:nvSpPr>
            <p:spPr>
              <a:xfrm flipV="1">
                <a:off x="1051543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54" name="Rectangle 3253"/>
              <p:cNvSpPr/>
              <p:nvPr/>
            </p:nvSpPr>
            <p:spPr>
              <a:xfrm flipV="1">
                <a:off x="1097263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55" name="Rectangle 3254"/>
              <p:cNvSpPr/>
              <p:nvPr/>
            </p:nvSpPr>
            <p:spPr>
              <a:xfrm flipV="1">
                <a:off x="1142982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56" name="Rectangle 3255"/>
              <p:cNvSpPr/>
              <p:nvPr/>
            </p:nvSpPr>
            <p:spPr>
              <a:xfrm flipV="1">
                <a:off x="1188701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57" name="Rectangle 3256"/>
              <p:cNvSpPr/>
              <p:nvPr/>
            </p:nvSpPr>
            <p:spPr>
              <a:xfrm flipV="1">
                <a:off x="1234421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58" name="Rectangle 3257"/>
              <p:cNvSpPr/>
              <p:nvPr/>
            </p:nvSpPr>
            <p:spPr>
              <a:xfrm flipV="1">
                <a:off x="1280140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59" name="Rectangle 3258"/>
              <p:cNvSpPr/>
              <p:nvPr/>
            </p:nvSpPr>
            <p:spPr>
              <a:xfrm flipV="1">
                <a:off x="1325859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60" name="Rectangle 3259"/>
              <p:cNvSpPr/>
              <p:nvPr/>
            </p:nvSpPr>
            <p:spPr>
              <a:xfrm flipV="1">
                <a:off x="1371579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61" name="Rectangle 3260"/>
              <p:cNvSpPr/>
              <p:nvPr/>
            </p:nvSpPr>
            <p:spPr>
              <a:xfrm flipV="1">
                <a:off x="14172983"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62" name="Rectangle 3261"/>
              <p:cNvSpPr/>
              <p:nvPr/>
            </p:nvSpPr>
            <p:spPr>
              <a:xfrm flipV="1">
                <a:off x="1463017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63" name="Rectangle 3262"/>
              <p:cNvSpPr/>
              <p:nvPr/>
            </p:nvSpPr>
            <p:spPr>
              <a:xfrm flipV="1">
                <a:off x="1508736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64" name="Rectangle 3263"/>
              <p:cNvSpPr/>
              <p:nvPr/>
            </p:nvSpPr>
            <p:spPr>
              <a:xfrm flipV="1">
                <a:off x="1554456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65" name="Rectangle 3264"/>
              <p:cNvSpPr/>
              <p:nvPr/>
            </p:nvSpPr>
            <p:spPr>
              <a:xfrm flipV="1">
                <a:off x="1600175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66" name="Rectangle 3265"/>
              <p:cNvSpPr/>
              <p:nvPr/>
            </p:nvSpPr>
            <p:spPr>
              <a:xfrm flipV="1">
                <a:off x="1645894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67" name="Rectangle 3266"/>
              <p:cNvSpPr/>
              <p:nvPr/>
            </p:nvSpPr>
            <p:spPr>
              <a:xfrm flipV="1">
                <a:off x="1691614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68" name="Rectangle 3267"/>
              <p:cNvSpPr/>
              <p:nvPr/>
            </p:nvSpPr>
            <p:spPr>
              <a:xfrm flipV="1">
                <a:off x="1737333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69" name="Rectangle 3268"/>
              <p:cNvSpPr/>
              <p:nvPr/>
            </p:nvSpPr>
            <p:spPr>
              <a:xfrm flipV="1">
                <a:off x="1783052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70" name="Rectangle 3269"/>
              <p:cNvSpPr/>
              <p:nvPr/>
            </p:nvSpPr>
            <p:spPr>
              <a:xfrm flipV="1">
                <a:off x="1828772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71" name="Rectangle 3270"/>
              <p:cNvSpPr/>
              <p:nvPr/>
            </p:nvSpPr>
            <p:spPr>
              <a:xfrm flipV="1">
                <a:off x="1874491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72" name="Rectangle 3271"/>
              <p:cNvSpPr/>
              <p:nvPr/>
            </p:nvSpPr>
            <p:spPr>
              <a:xfrm flipV="1">
                <a:off x="1920210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73" name="Rectangle 3272"/>
              <p:cNvSpPr/>
              <p:nvPr/>
            </p:nvSpPr>
            <p:spPr>
              <a:xfrm flipV="1">
                <a:off x="1965929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74" name="Rectangle 3273"/>
              <p:cNvSpPr/>
              <p:nvPr/>
            </p:nvSpPr>
            <p:spPr>
              <a:xfrm flipV="1">
                <a:off x="2011649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75" name="Rectangle 3274"/>
              <p:cNvSpPr/>
              <p:nvPr/>
            </p:nvSpPr>
            <p:spPr>
              <a:xfrm flipV="1">
                <a:off x="2057368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76" name="Rectangle 3275"/>
              <p:cNvSpPr/>
              <p:nvPr/>
            </p:nvSpPr>
            <p:spPr>
              <a:xfrm flipV="1">
                <a:off x="2103087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77" name="Rectangle 3276"/>
              <p:cNvSpPr/>
              <p:nvPr/>
            </p:nvSpPr>
            <p:spPr>
              <a:xfrm flipV="1">
                <a:off x="2148807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78" name="Rectangle 3277"/>
              <p:cNvSpPr/>
              <p:nvPr/>
            </p:nvSpPr>
            <p:spPr>
              <a:xfrm flipV="1">
                <a:off x="2194526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79" name="Rectangle 3278"/>
              <p:cNvSpPr/>
              <p:nvPr/>
            </p:nvSpPr>
            <p:spPr>
              <a:xfrm flipV="1">
                <a:off x="2240245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80" name="Rectangle 3279"/>
              <p:cNvSpPr/>
              <p:nvPr/>
            </p:nvSpPr>
            <p:spPr>
              <a:xfrm flipV="1">
                <a:off x="2285965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81" name="Rectangle 3280"/>
              <p:cNvSpPr/>
              <p:nvPr/>
            </p:nvSpPr>
            <p:spPr>
              <a:xfrm flipV="1">
                <a:off x="2331684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82" name="Rectangle 3281"/>
              <p:cNvSpPr/>
              <p:nvPr/>
            </p:nvSpPr>
            <p:spPr>
              <a:xfrm flipV="1">
                <a:off x="2377403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83" name="Rectangle 3282"/>
              <p:cNvSpPr/>
              <p:nvPr/>
            </p:nvSpPr>
            <p:spPr>
              <a:xfrm flipV="1">
                <a:off x="2423122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84" name="Rectangle 3283"/>
              <p:cNvSpPr/>
              <p:nvPr/>
            </p:nvSpPr>
            <p:spPr>
              <a:xfrm flipV="1">
                <a:off x="2468842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85" name="Rectangle 3284"/>
              <p:cNvSpPr/>
              <p:nvPr/>
            </p:nvSpPr>
            <p:spPr>
              <a:xfrm flipV="1">
                <a:off x="2514561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86" name="Rectangle 3285"/>
              <p:cNvSpPr/>
              <p:nvPr/>
            </p:nvSpPr>
            <p:spPr>
              <a:xfrm flipV="1">
                <a:off x="2560280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87" name="Rectangle 3286"/>
              <p:cNvSpPr/>
              <p:nvPr/>
            </p:nvSpPr>
            <p:spPr>
              <a:xfrm flipV="1">
                <a:off x="2606000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88" name="Rectangle 3287"/>
              <p:cNvSpPr/>
              <p:nvPr/>
            </p:nvSpPr>
            <p:spPr>
              <a:xfrm flipV="1">
                <a:off x="2651719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89" name="Rectangle 3288"/>
              <p:cNvSpPr/>
              <p:nvPr/>
            </p:nvSpPr>
            <p:spPr>
              <a:xfrm flipV="1">
                <a:off x="2697438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90" name="Rectangle 3289"/>
              <p:cNvSpPr/>
              <p:nvPr/>
            </p:nvSpPr>
            <p:spPr>
              <a:xfrm flipV="1">
                <a:off x="2743158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91" name="Rectangle 3290"/>
              <p:cNvSpPr/>
              <p:nvPr/>
            </p:nvSpPr>
            <p:spPr>
              <a:xfrm flipV="1">
                <a:off x="2788877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92" name="Rectangle 3291"/>
              <p:cNvSpPr/>
              <p:nvPr/>
            </p:nvSpPr>
            <p:spPr>
              <a:xfrm flipV="1">
                <a:off x="2834596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93" name="Rectangle 3292"/>
              <p:cNvSpPr/>
              <p:nvPr/>
            </p:nvSpPr>
            <p:spPr>
              <a:xfrm flipV="1">
                <a:off x="2880315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94" name="Rectangle 3293"/>
              <p:cNvSpPr/>
              <p:nvPr/>
            </p:nvSpPr>
            <p:spPr>
              <a:xfrm flipV="1">
                <a:off x="2926035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95" name="Rectangle 3294"/>
              <p:cNvSpPr/>
              <p:nvPr/>
            </p:nvSpPr>
            <p:spPr>
              <a:xfrm flipV="1">
                <a:off x="2971754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96" name="Rectangle 3295"/>
              <p:cNvSpPr/>
              <p:nvPr/>
            </p:nvSpPr>
            <p:spPr>
              <a:xfrm flipV="1">
                <a:off x="3017473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97" name="Rectangle 3296"/>
              <p:cNvSpPr/>
              <p:nvPr/>
            </p:nvSpPr>
            <p:spPr>
              <a:xfrm flipV="1">
                <a:off x="3063193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98" name="Rectangle 3297"/>
              <p:cNvSpPr/>
              <p:nvPr/>
            </p:nvSpPr>
            <p:spPr>
              <a:xfrm flipV="1">
                <a:off x="3108912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99" name="Rectangle 3298"/>
              <p:cNvSpPr/>
              <p:nvPr/>
            </p:nvSpPr>
            <p:spPr>
              <a:xfrm flipV="1">
                <a:off x="3154631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00" name="Rectangle 3299"/>
              <p:cNvSpPr/>
              <p:nvPr/>
            </p:nvSpPr>
            <p:spPr>
              <a:xfrm flipV="1">
                <a:off x="3200351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01" name="Rectangle 3300"/>
              <p:cNvSpPr/>
              <p:nvPr/>
            </p:nvSpPr>
            <p:spPr>
              <a:xfrm flipV="1">
                <a:off x="3246070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02" name="Rectangle 3301"/>
              <p:cNvSpPr/>
              <p:nvPr/>
            </p:nvSpPr>
            <p:spPr>
              <a:xfrm flipV="1">
                <a:off x="3291789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03" name="Rectangle 3302"/>
              <p:cNvSpPr/>
              <p:nvPr/>
            </p:nvSpPr>
            <p:spPr>
              <a:xfrm flipV="1">
                <a:off x="3337508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04" name="Rectangle 3303"/>
              <p:cNvSpPr/>
              <p:nvPr/>
            </p:nvSpPr>
            <p:spPr>
              <a:xfrm flipV="1">
                <a:off x="3383228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05" name="Rectangle 3304"/>
              <p:cNvSpPr/>
              <p:nvPr/>
            </p:nvSpPr>
            <p:spPr>
              <a:xfrm flipV="1">
                <a:off x="3428947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06" name="Rectangle 3305"/>
              <p:cNvSpPr/>
              <p:nvPr/>
            </p:nvSpPr>
            <p:spPr>
              <a:xfrm flipV="1">
                <a:off x="34746668"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07" name="Rectangle 3306"/>
              <p:cNvSpPr/>
              <p:nvPr/>
            </p:nvSpPr>
            <p:spPr>
              <a:xfrm flipV="1">
                <a:off x="3520386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08" name="Rectangle 3307"/>
              <p:cNvSpPr/>
              <p:nvPr/>
            </p:nvSpPr>
            <p:spPr>
              <a:xfrm flipV="1">
                <a:off x="3566105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09" name="Rectangle 3308"/>
              <p:cNvSpPr/>
              <p:nvPr/>
            </p:nvSpPr>
            <p:spPr>
              <a:xfrm flipV="1">
                <a:off x="3611824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10" name="Rectangle 3309"/>
              <p:cNvSpPr/>
              <p:nvPr/>
            </p:nvSpPr>
            <p:spPr>
              <a:xfrm flipV="1">
                <a:off x="3657544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11" name="Rectangle 3310"/>
              <p:cNvSpPr/>
              <p:nvPr/>
            </p:nvSpPr>
            <p:spPr>
              <a:xfrm flipV="1">
                <a:off x="3703263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12" name="Rectangle 3311"/>
              <p:cNvSpPr/>
              <p:nvPr/>
            </p:nvSpPr>
            <p:spPr>
              <a:xfrm flipV="1">
                <a:off x="3748982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13" name="Rectangle 3312"/>
              <p:cNvSpPr/>
              <p:nvPr/>
            </p:nvSpPr>
            <p:spPr>
              <a:xfrm flipV="1">
                <a:off x="3794701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14" name="Rectangle 3313"/>
              <p:cNvSpPr/>
              <p:nvPr/>
            </p:nvSpPr>
            <p:spPr>
              <a:xfrm flipV="1">
                <a:off x="3840421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15" name="Rectangle 3314"/>
              <p:cNvSpPr/>
              <p:nvPr/>
            </p:nvSpPr>
            <p:spPr>
              <a:xfrm flipV="1">
                <a:off x="3886140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16" name="Rectangle 3315"/>
              <p:cNvSpPr/>
              <p:nvPr/>
            </p:nvSpPr>
            <p:spPr>
              <a:xfrm flipV="1">
                <a:off x="3931859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17" name="Rectangle 3316"/>
              <p:cNvSpPr/>
              <p:nvPr/>
            </p:nvSpPr>
            <p:spPr>
              <a:xfrm flipV="1">
                <a:off x="3977579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18" name="Rectangle 3317"/>
              <p:cNvSpPr/>
              <p:nvPr/>
            </p:nvSpPr>
            <p:spPr>
              <a:xfrm flipV="1">
                <a:off x="4023298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19" name="Rectangle 3318"/>
              <p:cNvSpPr/>
              <p:nvPr/>
            </p:nvSpPr>
            <p:spPr>
              <a:xfrm flipV="1">
                <a:off x="4069017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20" name="Rectangle 3319"/>
              <p:cNvSpPr/>
              <p:nvPr/>
            </p:nvSpPr>
            <p:spPr>
              <a:xfrm flipV="1">
                <a:off x="4114737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21" name="Rectangle 3320"/>
              <p:cNvSpPr/>
              <p:nvPr/>
            </p:nvSpPr>
            <p:spPr>
              <a:xfrm flipV="1">
                <a:off x="4160456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22" name="Rectangle 3321"/>
              <p:cNvSpPr/>
              <p:nvPr/>
            </p:nvSpPr>
            <p:spPr>
              <a:xfrm flipV="1">
                <a:off x="4206175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23" name="Rectangle 3322"/>
              <p:cNvSpPr/>
              <p:nvPr/>
            </p:nvSpPr>
            <p:spPr>
              <a:xfrm flipV="1">
                <a:off x="4251894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24" name="Rectangle 3323"/>
              <p:cNvSpPr/>
              <p:nvPr/>
            </p:nvSpPr>
            <p:spPr>
              <a:xfrm flipV="1">
                <a:off x="4297614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25" name="Rectangle 3324"/>
              <p:cNvSpPr/>
              <p:nvPr/>
            </p:nvSpPr>
            <p:spPr>
              <a:xfrm flipV="1">
                <a:off x="4343331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grpSp>
        <p:nvGrpSpPr>
          <p:cNvPr id="3518" name="Group 3517"/>
          <p:cNvGrpSpPr/>
          <p:nvPr/>
        </p:nvGrpSpPr>
        <p:grpSpPr>
          <a:xfrm flipH="1">
            <a:off x="-1" y="20946013"/>
            <a:ext cx="32918400" cy="999587"/>
            <a:chOff x="0" y="0"/>
            <a:chExt cx="43891200" cy="1321676"/>
          </a:xfrm>
        </p:grpSpPr>
        <p:grpSp>
          <p:nvGrpSpPr>
            <p:cNvPr id="3519" name="Group 476"/>
            <p:cNvGrpSpPr/>
            <p:nvPr/>
          </p:nvGrpSpPr>
          <p:grpSpPr>
            <a:xfrm>
              <a:off x="0" y="0"/>
              <a:ext cx="43891200" cy="457200"/>
              <a:chOff x="0" y="0"/>
              <a:chExt cx="43891200" cy="457200"/>
            </a:xfrm>
          </p:grpSpPr>
          <p:sp>
            <p:nvSpPr>
              <p:cNvPr id="3714" name="Rectangle 3713"/>
              <p:cNvSpPr/>
              <p:nvPr/>
            </p:nvSpPr>
            <p:spPr>
              <a:xfrm>
                <a:off x="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15" name="Rectangle 3714"/>
              <p:cNvSpPr/>
              <p:nvPr/>
            </p:nvSpPr>
            <p:spPr>
              <a:xfrm>
                <a:off x="45719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16" name="Rectangle 3715"/>
              <p:cNvSpPr/>
              <p:nvPr/>
            </p:nvSpPr>
            <p:spPr>
              <a:xfrm>
                <a:off x="91438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17" name="Rectangle 3716"/>
              <p:cNvSpPr/>
              <p:nvPr/>
            </p:nvSpPr>
            <p:spPr>
              <a:xfrm>
                <a:off x="137157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18" name="Rectangle 3717"/>
              <p:cNvSpPr/>
              <p:nvPr/>
            </p:nvSpPr>
            <p:spPr>
              <a:xfrm>
                <a:off x="182877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19" name="Rectangle 3718"/>
              <p:cNvSpPr/>
              <p:nvPr/>
            </p:nvSpPr>
            <p:spPr>
              <a:xfrm>
                <a:off x="228596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20" name="Rectangle 3719"/>
              <p:cNvSpPr/>
              <p:nvPr/>
            </p:nvSpPr>
            <p:spPr>
              <a:xfrm>
                <a:off x="274315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21" name="Rectangle 3720"/>
              <p:cNvSpPr/>
              <p:nvPr/>
            </p:nvSpPr>
            <p:spPr>
              <a:xfrm>
                <a:off x="320035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22" name="Rectangle 3721"/>
              <p:cNvSpPr/>
              <p:nvPr/>
            </p:nvSpPr>
            <p:spPr>
              <a:xfrm>
                <a:off x="365754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23" name="Rectangle 3722"/>
              <p:cNvSpPr/>
              <p:nvPr/>
            </p:nvSpPr>
            <p:spPr>
              <a:xfrm>
                <a:off x="411473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24" name="Rectangle 3723"/>
              <p:cNvSpPr/>
              <p:nvPr/>
            </p:nvSpPr>
            <p:spPr>
              <a:xfrm>
                <a:off x="457193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25" name="Rectangle 3724"/>
              <p:cNvSpPr/>
              <p:nvPr/>
            </p:nvSpPr>
            <p:spPr>
              <a:xfrm>
                <a:off x="502912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26" name="Rectangle 3725"/>
              <p:cNvSpPr/>
              <p:nvPr/>
            </p:nvSpPr>
            <p:spPr>
              <a:xfrm>
                <a:off x="548631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27" name="Rectangle 3726"/>
              <p:cNvSpPr/>
              <p:nvPr/>
            </p:nvSpPr>
            <p:spPr>
              <a:xfrm>
                <a:off x="594350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28" name="Rectangle 3727"/>
              <p:cNvSpPr/>
              <p:nvPr/>
            </p:nvSpPr>
            <p:spPr>
              <a:xfrm>
                <a:off x="640070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29" name="Rectangle 3728"/>
              <p:cNvSpPr/>
              <p:nvPr/>
            </p:nvSpPr>
            <p:spPr>
              <a:xfrm>
                <a:off x="685789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30" name="Rectangle 3729"/>
              <p:cNvSpPr/>
              <p:nvPr/>
            </p:nvSpPr>
            <p:spPr>
              <a:xfrm>
                <a:off x="731508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31" name="Rectangle 3730"/>
              <p:cNvSpPr/>
              <p:nvPr/>
            </p:nvSpPr>
            <p:spPr>
              <a:xfrm>
                <a:off x="777228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32" name="Rectangle 3731"/>
              <p:cNvSpPr/>
              <p:nvPr/>
            </p:nvSpPr>
            <p:spPr>
              <a:xfrm>
                <a:off x="822947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33" name="Rectangle 3732"/>
              <p:cNvSpPr/>
              <p:nvPr/>
            </p:nvSpPr>
            <p:spPr>
              <a:xfrm>
                <a:off x="868666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34" name="Rectangle 3733"/>
              <p:cNvSpPr/>
              <p:nvPr/>
            </p:nvSpPr>
            <p:spPr>
              <a:xfrm>
                <a:off x="914386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35" name="Rectangle 3734"/>
              <p:cNvSpPr/>
              <p:nvPr/>
            </p:nvSpPr>
            <p:spPr>
              <a:xfrm>
                <a:off x="960105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36" name="Rectangle 3735"/>
              <p:cNvSpPr/>
              <p:nvPr/>
            </p:nvSpPr>
            <p:spPr>
              <a:xfrm>
                <a:off x="1005824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37" name="Rectangle 3736"/>
              <p:cNvSpPr/>
              <p:nvPr/>
            </p:nvSpPr>
            <p:spPr>
              <a:xfrm>
                <a:off x="1051543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38" name="Rectangle 3737"/>
              <p:cNvSpPr/>
              <p:nvPr/>
            </p:nvSpPr>
            <p:spPr>
              <a:xfrm>
                <a:off x="1097263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39" name="Rectangle 3738"/>
              <p:cNvSpPr/>
              <p:nvPr/>
            </p:nvSpPr>
            <p:spPr>
              <a:xfrm>
                <a:off x="1142982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40" name="Rectangle 3739"/>
              <p:cNvSpPr/>
              <p:nvPr/>
            </p:nvSpPr>
            <p:spPr>
              <a:xfrm>
                <a:off x="1188701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41" name="Rectangle 3740"/>
              <p:cNvSpPr/>
              <p:nvPr/>
            </p:nvSpPr>
            <p:spPr>
              <a:xfrm>
                <a:off x="1234421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42" name="Rectangle 3741"/>
              <p:cNvSpPr/>
              <p:nvPr/>
            </p:nvSpPr>
            <p:spPr>
              <a:xfrm>
                <a:off x="1280140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43" name="Rectangle 3742"/>
              <p:cNvSpPr/>
              <p:nvPr/>
            </p:nvSpPr>
            <p:spPr>
              <a:xfrm>
                <a:off x="1325859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44" name="Rectangle 3743"/>
              <p:cNvSpPr/>
              <p:nvPr/>
            </p:nvSpPr>
            <p:spPr>
              <a:xfrm>
                <a:off x="1371579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45" name="Rectangle 3744"/>
              <p:cNvSpPr/>
              <p:nvPr/>
            </p:nvSpPr>
            <p:spPr>
              <a:xfrm>
                <a:off x="1417298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46" name="Rectangle 3745"/>
              <p:cNvSpPr/>
              <p:nvPr/>
            </p:nvSpPr>
            <p:spPr>
              <a:xfrm>
                <a:off x="1463017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47" name="Rectangle 3746"/>
              <p:cNvSpPr/>
              <p:nvPr/>
            </p:nvSpPr>
            <p:spPr>
              <a:xfrm>
                <a:off x="1508736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48" name="Rectangle 3747"/>
              <p:cNvSpPr/>
              <p:nvPr/>
            </p:nvSpPr>
            <p:spPr>
              <a:xfrm>
                <a:off x="1554456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49" name="Rectangle 3748"/>
              <p:cNvSpPr/>
              <p:nvPr/>
            </p:nvSpPr>
            <p:spPr>
              <a:xfrm>
                <a:off x="16001755"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50" name="Rectangle 3749"/>
              <p:cNvSpPr/>
              <p:nvPr/>
            </p:nvSpPr>
            <p:spPr>
              <a:xfrm>
                <a:off x="1645894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51" name="Rectangle 3750"/>
              <p:cNvSpPr/>
              <p:nvPr/>
            </p:nvSpPr>
            <p:spPr>
              <a:xfrm>
                <a:off x="1691614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52" name="Rectangle 3751"/>
              <p:cNvSpPr/>
              <p:nvPr/>
            </p:nvSpPr>
            <p:spPr>
              <a:xfrm>
                <a:off x="1737333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53" name="Rectangle 3752"/>
              <p:cNvSpPr/>
              <p:nvPr/>
            </p:nvSpPr>
            <p:spPr>
              <a:xfrm>
                <a:off x="1783052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54" name="Rectangle 3753"/>
              <p:cNvSpPr/>
              <p:nvPr/>
            </p:nvSpPr>
            <p:spPr>
              <a:xfrm>
                <a:off x="1828772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55" name="Rectangle 3754"/>
              <p:cNvSpPr/>
              <p:nvPr/>
            </p:nvSpPr>
            <p:spPr>
              <a:xfrm>
                <a:off x="1874491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56" name="Rectangle 3755"/>
              <p:cNvSpPr/>
              <p:nvPr/>
            </p:nvSpPr>
            <p:spPr>
              <a:xfrm>
                <a:off x="1920210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57" name="Rectangle 3756"/>
              <p:cNvSpPr/>
              <p:nvPr/>
            </p:nvSpPr>
            <p:spPr>
              <a:xfrm>
                <a:off x="1965929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58" name="Rectangle 3757"/>
              <p:cNvSpPr/>
              <p:nvPr/>
            </p:nvSpPr>
            <p:spPr>
              <a:xfrm>
                <a:off x="2011649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59" name="Rectangle 3758"/>
              <p:cNvSpPr/>
              <p:nvPr/>
            </p:nvSpPr>
            <p:spPr>
              <a:xfrm>
                <a:off x="2057368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60" name="Rectangle 3759"/>
              <p:cNvSpPr/>
              <p:nvPr/>
            </p:nvSpPr>
            <p:spPr>
              <a:xfrm>
                <a:off x="2103087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61" name="Rectangle 3760"/>
              <p:cNvSpPr/>
              <p:nvPr/>
            </p:nvSpPr>
            <p:spPr>
              <a:xfrm>
                <a:off x="2148807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62" name="Rectangle 3761"/>
              <p:cNvSpPr/>
              <p:nvPr/>
            </p:nvSpPr>
            <p:spPr>
              <a:xfrm>
                <a:off x="2194526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63" name="Rectangle 3762"/>
              <p:cNvSpPr/>
              <p:nvPr/>
            </p:nvSpPr>
            <p:spPr>
              <a:xfrm>
                <a:off x="2240245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64" name="Rectangle 3763"/>
              <p:cNvSpPr/>
              <p:nvPr/>
            </p:nvSpPr>
            <p:spPr>
              <a:xfrm>
                <a:off x="2285965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65" name="Rectangle 3764"/>
              <p:cNvSpPr/>
              <p:nvPr/>
            </p:nvSpPr>
            <p:spPr>
              <a:xfrm>
                <a:off x="2331684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66" name="Rectangle 3765"/>
              <p:cNvSpPr/>
              <p:nvPr/>
            </p:nvSpPr>
            <p:spPr>
              <a:xfrm>
                <a:off x="2377403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67" name="Rectangle 3766"/>
              <p:cNvSpPr/>
              <p:nvPr/>
            </p:nvSpPr>
            <p:spPr>
              <a:xfrm>
                <a:off x="2423122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68" name="Rectangle 3767"/>
              <p:cNvSpPr/>
              <p:nvPr/>
            </p:nvSpPr>
            <p:spPr>
              <a:xfrm>
                <a:off x="2468842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69" name="Rectangle 3768"/>
              <p:cNvSpPr/>
              <p:nvPr/>
            </p:nvSpPr>
            <p:spPr>
              <a:xfrm>
                <a:off x="2514561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70" name="Rectangle 3769"/>
              <p:cNvSpPr/>
              <p:nvPr/>
            </p:nvSpPr>
            <p:spPr>
              <a:xfrm>
                <a:off x="2560280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71" name="Rectangle 3770"/>
              <p:cNvSpPr/>
              <p:nvPr/>
            </p:nvSpPr>
            <p:spPr>
              <a:xfrm>
                <a:off x="2606000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72" name="Rectangle 3771"/>
              <p:cNvSpPr/>
              <p:nvPr/>
            </p:nvSpPr>
            <p:spPr>
              <a:xfrm>
                <a:off x="2651719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73" name="Rectangle 3772"/>
              <p:cNvSpPr/>
              <p:nvPr/>
            </p:nvSpPr>
            <p:spPr>
              <a:xfrm>
                <a:off x="2697438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74" name="Rectangle 3773"/>
              <p:cNvSpPr/>
              <p:nvPr/>
            </p:nvSpPr>
            <p:spPr>
              <a:xfrm>
                <a:off x="2743158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75" name="Rectangle 3774"/>
              <p:cNvSpPr/>
              <p:nvPr/>
            </p:nvSpPr>
            <p:spPr>
              <a:xfrm>
                <a:off x="2788877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76" name="Rectangle 3775"/>
              <p:cNvSpPr/>
              <p:nvPr/>
            </p:nvSpPr>
            <p:spPr>
              <a:xfrm>
                <a:off x="2834596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77" name="Rectangle 3776"/>
              <p:cNvSpPr/>
              <p:nvPr/>
            </p:nvSpPr>
            <p:spPr>
              <a:xfrm>
                <a:off x="2880315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78" name="Rectangle 3777"/>
              <p:cNvSpPr/>
              <p:nvPr/>
            </p:nvSpPr>
            <p:spPr>
              <a:xfrm>
                <a:off x="2926035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79" name="Rectangle 3778"/>
              <p:cNvSpPr/>
              <p:nvPr/>
            </p:nvSpPr>
            <p:spPr>
              <a:xfrm>
                <a:off x="2971754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80" name="Rectangle 3779"/>
              <p:cNvSpPr/>
              <p:nvPr/>
            </p:nvSpPr>
            <p:spPr>
              <a:xfrm>
                <a:off x="3017473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81" name="Rectangle 3780"/>
              <p:cNvSpPr/>
              <p:nvPr/>
            </p:nvSpPr>
            <p:spPr>
              <a:xfrm>
                <a:off x="3063193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82" name="Rectangle 3781"/>
              <p:cNvSpPr/>
              <p:nvPr/>
            </p:nvSpPr>
            <p:spPr>
              <a:xfrm>
                <a:off x="3108912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83" name="Rectangle 3782"/>
              <p:cNvSpPr/>
              <p:nvPr/>
            </p:nvSpPr>
            <p:spPr>
              <a:xfrm>
                <a:off x="3154631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84" name="Rectangle 3783"/>
              <p:cNvSpPr/>
              <p:nvPr/>
            </p:nvSpPr>
            <p:spPr>
              <a:xfrm>
                <a:off x="3200351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85" name="Rectangle 3784"/>
              <p:cNvSpPr/>
              <p:nvPr/>
            </p:nvSpPr>
            <p:spPr>
              <a:xfrm>
                <a:off x="3246070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86" name="Rectangle 3785"/>
              <p:cNvSpPr/>
              <p:nvPr/>
            </p:nvSpPr>
            <p:spPr>
              <a:xfrm>
                <a:off x="3291789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87" name="Rectangle 3786"/>
              <p:cNvSpPr/>
              <p:nvPr/>
            </p:nvSpPr>
            <p:spPr>
              <a:xfrm>
                <a:off x="3337508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88" name="Rectangle 3787"/>
              <p:cNvSpPr/>
              <p:nvPr/>
            </p:nvSpPr>
            <p:spPr>
              <a:xfrm>
                <a:off x="3383228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89" name="Rectangle 3788"/>
              <p:cNvSpPr/>
              <p:nvPr/>
            </p:nvSpPr>
            <p:spPr>
              <a:xfrm>
                <a:off x="3428947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90" name="Rectangle 3789"/>
              <p:cNvSpPr/>
              <p:nvPr/>
            </p:nvSpPr>
            <p:spPr>
              <a:xfrm>
                <a:off x="3474666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91" name="Rectangle 3790"/>
              <p:cNvSpPr/>
              <p:nvPr/>
            </p:nvSpPr>
            <p:spPr>
              <a:xfrm>
                <a:off x="3520386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92" name="Rectangle 3791"/>
              <p:cNvSpPr/>
              <p:nvPr/>
            </p:nvSpPr>
            <p:spPr>
              <a:xfrm>
                <a:off x="3566105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93" name="Rectangle 3792"/>
              <p:cNvSpPr/>
              <p:nvPr/>
            </p:nvSpPr>
            <p:spPr>
              <a:xfrm>
                <a:off x="3611824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94" name="Rectangle 3793"/>
              <p:cNvSpPr/>
              <p:nvPr/>
            </p:nvSpPr>
            <p:spPr>
              <a:xfrm>
                <a:off x="3657544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95" name="Rectangle 3794"/>
              <p:cNvSpPr/>
              <p:nvPr/>
            </p:nvSpPr>
            <p:spPr>
              <a:xfrm>
                <a:off x="3703263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96" name="Rectangle 3795"/>
              <p:cNvSpPr/>
              <p:nvPr/>
            </p:nvSpPr>
            <p:spPr>
              <a:xfrm>
                <a:off x="3748982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97" name="Rectangle 3796"/>
              <p:cNvSpPr/>
              <p:nvPr/>
            </p:nvSpPr>
            <p:spPr>
              <a:xfrm>
                <a:off x="3794701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98" name="Rectangle 3797"/>
              <p:cNvSpPr/>
              <p:nvPr/>
            </p:nvSpPr>
            <p:spPr>
              <a:xfrm>
                <a:off x="3840421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99" name="Rectangle 3798"/>
              <p:cNvSpPr/>
              <p:nvPr/>
            </p:nvSpPr>
            <p:spPr>
              <a:xfrm>
                <a:off x="3886140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00" name="Rectangle 3799"/>
              <p:cNvSpPr/>
              <p:nvPr/>
            </p:nvSpPr>
            <p:spPr>
              <a:xfrm>
                <a:off x="3931859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01" name="Rectangle 3800"/>
              <p:cNvSpPr/>
              <p:nvPr/>
            </p:nvSpPr>
            <p:spPr>
              <a:xfrm>
                <a:off x="3977579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02" name="Rectangle 3801"/>
              <p:cNvSpPr/>
              <p:nvPr/>
            </p:nvSpPr>
            <p:spPr>
              <a:xfrm>
                <a:off x="4023298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03" name="Rectangle 3802"/>
              <p:cNvSpPr/>
              <p:nvPr/>
            </p:nvSpPr>
            <p:spPr>
              <a:xfrm>
                <a:off x="4069017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04" name="Rectangle 3803"/>
              <p:cNvSpPr/>
              <p:nvPr/>
            </p:nvSpPr>
            <p:spPr>
              <a:xfrm>
                <a:off x="4114737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05" name="Rectangle 3804"/>
              <p:cNvSpPr/>
              <p:nvPr/>
            </p:nvSpPr>
            <p:spPr>
              <a:xfrm>
                <a:off x="4160456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06" name="Rectangle 3805"/>
              <p:cNvSpPr/>
              <p:nvPr/>
            </p:nvSpPr>
            <p:spPr>
              <a:xfrm>
                <a:off x="4206175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07" name="Rectangle 3806"/>
              <p:cNvSpPr/>
              <p:nvPr/>
            </p:nvSpPr>
            <p:spPr>
              <a:xfrm>
                <a:off x="4251894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08" name="Rectangle 3807"/>
              <p:cNvSpPr/>
              <p:nvPr/>
            </p:nvSpPr>
            <p:spPr>
              <a:xfrm>
                <a:off x="4297614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09" name="Rectangle 3808"/>
              <p:cNvSpPr/>
              <p:nvPr/>
            </p:nvSpPr>
            <p:spPr>
              <a:xfrm>
                <a:off x="4343331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3520" name="Group 477"/>
            <p:cNvGrpSpPr/>
            <p:nvPr/>
          </p:nvGrpSpPr>
          <p:grpSpPr>
            <a:xfrm>
              <a:off x="0" y="432238"/>
              <a:ext cx="43891200" cy="457200"/>
              <a:chOff x="0" y="432238"/>
              <a:chExt cx="43891200" cy="457200"/>
            </a:xfrm>
          </p:grpSpPr>
          <p:sp>
            <p:nvSpPr>
              <p:cNvPr id="3618" name="Rectangle 3617"/>
              <p:cNvSpPr/>
              <p:nvPr/>
            </p:nvSpPr>
            <p:spPr>
              <a:xfrm flipH="1">
                <a:off x="4343331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19" name="Rectangle 3618"/>
              <p:cNvSpPr/>
              <p:nvPr/>
            </p:nvSpPr>
            <p:spPr>
              <a:xfrm flipH="1">
                <a:off x="4297614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20" name="Rectangle 3619"/>
              <p:cNvSpPr/>
              <p:nvPr/>
            </p:nvSpPr>
            <p:spPr>
              <a:xfrm flipH="1">
                <a:off x="4251894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21" name="Rectangle 3620"/>
              <p:cNvSpPr/>
              <p:nvPr/>
            </p:nvSpPr>
            <p:spPr>
              <a:xfrm flipH="1">
                <a:off x="4206175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22" name="Rectangle 3621"/>
              <p:cNvSpPr/>
              <p:nvPr/>
            </p:nvSpPr>
            <p:spPr>
              <a:xfrm flipH="1">
                <a:off x="4160456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23" name="Rectangle 3622"/>
              <p:cNvSpPr/>
              <p:nvPr/>
            </p:nvSpPr>
            <p:spPr>
              <a:xfrm flipH="1">
                <a:off x="4114737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24" name="Rectangle 3623"/>
              <p:cNvSpPr/>
              <p:nvPr/>
            </p:nvSpPr>
            <p:spPr>
              <a:xfrm flipH="1">
                <a:off x="4069017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25" name="Rectangle 3624"/>
              <p:cNvSpPr/>
              <p:nvPr/>
            </p:nvSpPr>
            <p:spPr>
              <a:xfrm flipH="1">
                <a:off x="4023298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26" name="Rectangle 3625"/>
              <p:cNvSpPr/>
              <p:nvPr/>
            </p:nvSpPr>
            <p:spPr>
              <a:xfrm flipH="1">
                <a:off x="3977579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27" name="Rectangle 3626"/>
              <p:cNvSpPr/>
              <p:nvPr/>
            </p:nvSpPr>
            <p:spPr>
              <a:xfrm flipH="1">
                <a:off x="3931859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28" name="Rectangle 3627"/>
              <p:cNvSpPr/>
              <p:nvPr/>
            </p:nvSpPr>
            <p:spPr>
              <a:xfrm flipH="1">
                <a:off x="3886140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29" name="Rectangle 3628"/>
              <p:cNvSpPr/>
              <p:nvPr/>
            </p:nvSpPr>
            <p:spPr>
              <a:xfrm flipH="1">
                <a:off x="3840421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30" name="Rectangle 3629"/>
              <p:cNvSpPr/>
              <p:nvPr/>
            </p:nvSpPr>
            <p:spPr>
              <a:xfrm flipH="1">
                <a:off x="3794701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31" name="Rectangle 3630"/>
              <p:cNvSpPr/>
              <p:nvPr/>
            </p:nvSpPr>
            <p:spPr>
              <a:xfrm flipH="1">
                <a:off x="3748982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32" name="Rectangle 3631"/>
              <p:cNvSpPr/>
              <p:nvPr/>
            </p:nvSpPr>
            <p:spPr>
              <a:xfrm flipH="1">
                <a:off x="3703263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33" name="Rectangle 3632"/>
              <p:cNvSpPr/>
              <p:nvPr/>
            </p:nvSpPr>
            <p:spPr>
              <a:xfrm flipH="1">
                <a:off x="3657544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34" name="Rectangle 3633"/>
              <p:cNvSpPr/>
              <p:nvPr/>
            </p:nvSpPr>
            <p:spPr>
              <a:xfrm flipH="1">
                <a:off x="3611824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35" name="Rectangle 3634"/>
              <p:cNvSpPr/>
              <p:nvPr/>
            </p:nvSpPr>
            <p:spPr>
              <a:xfrm flipH="1">
                <a:off x="3566105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36" name="Rectangle 3635"/>
              <p:cNvSpPr/>
              <p:nvPr/>
            </p:nvSpPr>
            <p:spPr>
              <a:xfrm flipH="1">
                <a:off x="3520386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37" name="Rectangle 3636"/>
              <p:cNvSpPr/>
              <p:nvPr/>
            </p:nvSpPr>
            <p:spPr>
              <a:xfrm flipH="1">
                <a:off x="3474666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38" name="Rectangle 3637"/>
              <p:cNvSpPr/>
              <p:nvPr/>
            </p:nvSpPr>
            <p:spPr>
              <a:xfrm flipH="1">
                <a:off x="3428947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39" name="Rectangle 3638"/>
              <p:cNvSpPr/>
              <p:nvPr/>
            </p:nvSpPr>
            <p:spPr>
              <a:xfrm flipH="1">
                <a:off x="3383228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40" name="Rectangle 3639"/>
              <p:cNvSpPr/>
              <p:nvPr/>
            </p:nvSpPr>
            <p:spPr>
              <a:xfrm flipH="1">
                <a:off x="3337508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41" name="Rectangle 3640"/>
              <p:cNvSpPr/>
              <p:nvPr/>
            </p:nvSpPr>
            <p:spPr>
              <a:xfrm flipH="1">
                <a:off x="3291789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42" name="Rectangle 3641"/>
              <p:cNvSpPr/>
              <p:nvPr/>
            </p:nvSpPr>
            <p:spPr>
              <a:xfrm flipH="1">
                <a:off x="3246070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43" name="Rectangle 3642"/>
              <p:cNvSpPr/>
              <p:nvPr/>
            </p:nvSpPr>
            <p:spPr>
              <a:xfrm flipH="1">
                <a:off x="3200351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44" name="Rectangle 3643"/>
              <p:cNvSpPr/>
              <p:nvPr/>
            </p:nvSpPr>
            <p:spPr>
              <a:xfrm flipH="1">
                <a:off x="3154631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45" name="Rectangle 3644"/>
              <p:cNvSpPr/>
              <p:nvPr/>
            </p:nvSpPr>
            <p:spPr>
              <a:xfrm flipH="1">
                <a:off x="3108912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46" name="Rectangle 3645"/>
              <p:cNvSpPr/>
              <p:nvPr/>
            </p:nvSpPr>
            <p:spPr>
              <a:xfrm flipH="1">
                <a:off x="3063193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47" name="Rectangle 3646"/>
              <p:cNvSpPr/>
              <p:nvPr/>
            </p:nvSpPr>
            <p:spPr>
              <a:xfrm flipH="1">
                <a:off x="3017473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48" name="Rectangle 3647"/>
              <p:cNvSpPr/>
              <p:nvPr/>
            </p:nvSpPr>
            <p:spPr>
              <a:xfrm flipH="1">
                <a:off x="2971754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49" name="Rectangle 3648"/>
              <p:cNvSpPr/>
              <p:nvPr/>
            </p:nvSpPr>
            <p:spPr>
              <a:xfrm flipH="1">
                <a:off x="2926035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50" name="Rectangle 3649"/>
              <p:cNvSpPr/>
              <p:nvPr/>
            </p:nvSpPr>
            <p:spPr>
              <a:xfrm flipH="1">
                <a:off x="2880315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51" name="Rectangle 3650"/>
              <p:cNvSpPr/>
              <p:nvPr/>
            </p:nvSpPr>
            <p:spPr>
              <a:xfrm flipH="1">
                <a:off x="2834596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52" name="Rectangle 3651"/>
              <p:cNvSpPr/>
              <p:nvPr/>
            </p:nvSpPr>
            <p:spPr>
              <a:xfrm flipH="1">
                <a:off x="2788877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53" name="Rectangle 3652"/>
              <p:cNvSpPr/>
              <p:nvPr/>
            </p:nvSpPr>
            <p:spPr>
              <a:xfrm flipH="1">
                <a:off x="27431580"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54" name="Rectangle 3653"/>
              <p:cNvSpPr/>
              <p:nvPr/>
            </p:nvSpPr>
            <p:spPr>
              <a:xfrm flipH="1">
                <a:off x="2697438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55" name="Rectangle 3654"/>
              <p:cNvSpPr/>
              <p:nvPr/>
            </p:nvSpPr>
            <p:spPr>
              <a:xfrm flipH="1">
                <a:off x="2651719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56" name="Rectangle 3655"/>
              <p:cNvSpPr/>
              <p:nvPr/>
            </p:nvSpPr>
            <p:spPr>
              <a:xfrm flipH="1">
                <a:off x="2606000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57" name="Rectangle 3656"/>
              <p:cNvSpPr/>
              <p:nvPr/>
            </p:nvSpPr>
            <p:spPr>
              <a:xfrm flipH="1">
                <a:off x="2560280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58" name="Rectangle 3657"/>
              <p:cNvSpPr/>
              <p:nvPr/>
            </p:nvSpPr>
            <p:spPr>
              <a:xfrm flipH="1">
                <a:off x="2514561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59" name="Rectangle 3658"/>
              <p:cNvSpPr/>
              <p:nvPr/>
            </p:nvSpPr>
            <p:spPr>
              <a:xfrm flipH="1">
                <a:off x="2468842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60" name="Rectangle 3659"/>
              <p:cNvSpPr/>
              <p:nvPr/>
            </p:nvSpPr>
            <p:spPr>
              <a:xfrm flipH="1">
                <a:off x="2423122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61" name="Rectangle 3660"/>
              <p:cNvSpPr/>
              <p:nvPr/>
            </p:nvSpPr>
            <p:spPr>
              <a:xfrm flipH="1">
                <a:off x="2377403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62" name="Rectangle 3661"/>
              <p:cNvSpPr/>
              <p:nvPr/>
            </p:nvSpPr>
            <p:spPr>
              <a:xfrm flipH="1">
                <a:off x="2331684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63" name="Rectangle 3662"/>
              <p:cNvSpPr/>
              <p:nvPr/>
            </p:nvSpPr>
            <p:spPr>
              <a:xfrm flipH="1">
                <a:off x="2285965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64" name="Rectangle 3663"/>
              <p:cNvSpPr/>
              <p:nvPr/>
            </p:nvSpPr>
            <p:spPr>
              <a:xfrm flipH="1">
                <a:off x="2240245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65" name="Rectangle 3664"/>
              <p:cNvSpPr/>
              <p:nvPr/>
            </p:nvSpPr>
            <p:spPr>
              <a:xfrm flipH="1">
                <a:off x="2194526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66" name="Rectangle 3665"/>
              <p:cNvSpPr/>
              <p:nvPr/>
            </p:nvSpPr>
            <p:spPr>
              <a:xfrm flipH="1">
                <a:off x="2148807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67" name="Rectangle 3666"/>
              <p:cNvSpPr/>
              <p:nvPr/>
            </p:nvSpPr>
            <p:spPr>
              <a:xfrm flipH="1">
                <a:off x="2103087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68" name="Rectangle 3667"/>
              <p:cNvSpPr/>
              <p:nvPr/>
            </p:nvSpPr>
            <p:spPr>
              <a:xfrm flipH="1">
                <a:off x="2057368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69" name="Rectangle 3668"/>
              <p:cNvSpPr/>
              <p:nvPr/>
            </p:nvSpPr>
            <p:spPr>
              <a:xfrm flipH="1">
                <a:off x="2011649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70" name="Rectangle 3669"/>
              <p:cNvSpPr/>
              <p:nvPr/>
            </p:nvSpPr>
            <p:spPr>
              <a:xfrm flipH="1">
                <a:off x="1965929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71" name="Rectangle 3670"/>
              <p:cNvSpPr/>
              <p:nvPr/>
            </p:nvSpPr>
            <p:spPr>
              <a:xfrm flipH="1">
                <a:off x="1920210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72" name="Rectangle 3671"/>
              <p:cNvSpPr/>
              <p:nvPr/>
            </p:nvSpPr>
            <p:spPr>
              <a:xfrm flipH="1">
                <a:off x="1874491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73" name="Rectangle 3672"/>
              <p:cNvSpPr/>
              <p:nvPr/>
            </p:nvSpPr>
            <p:spPr>
              <a:xfrm flipH="1">
                <a:off x="1828772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74" name="Rectangle 3673"/>
              <p:cNvSpPr/>
              <p:nvPr/>
            </p:nvSpPr>
            <p:spPr>
              <a:xfrm flipH="1">
                <a:off x="1783052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75" name="Rectangle 3674"/>
              <p:cNvSpPr/>
              <p:nvPr/>
            </p:nvSpPr>
            <p:spPr>
              <a:xfrm flipH="1">
                <a:off x="1737333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76" name="Rectangle 3675"/>
              <p:cNvSpPr/>
              <p:nvPr/>
            </p:nvSpPr>
            <p:spPr>
              <a:xfrm flipH="1">
                <a:off x="1691614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77" name="Rectangle 3676"/>
              <p:cNvSpPr/>
              <p:nvPr/>
            </p:nvSpPr>
            <p:spPr>
              <a:xfrm flipH="1">
                <a:off x="1645894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78" name="Rectangle 3677"/>
              <p:cNvSpPr/>
              <p:nvPr/>
            </p:nvSpPr>
            <p:spPr>
              <a:xfrm flipH="1">
                <a:off x="1600175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79" name="Rectangle 3678"/>
              <p:cNvSpPr/>
              <p:nvPr/>
            </p:nvSpPr>
            <p:spPr>
              <a:xfrm flipH="1">
                <a:off x="1554456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80" name="Rectangle 3679"/>
              <p:cNvSpPr/>
              <p:nvPr/>
            </p:nvSpPr>
            <p:spPr>
              <a:xfrm flipH="1">
                <a:off x="1508736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81" name="Rectangle 3680"/>
              <p:cNvSpPr/>
              <p:nvPr/>
            </p:nvSpPr>
            <p:spPr>
              <a:xfrm flipH="1">
                <a:off x="1463017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82" name="Rectangle 3681"/>
              <p:cNvSpPr/>
              <p:nvPr/>
            </p:nvSpPr>
            <p:spPr>
              <a:xfrm flipH="1">
                <a:off x="1417298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83" name="Rectangle 3682"/>
              <p:cNvSpPr/>
              <p:nvPr/>
            </p:nvSpPr>
            <p:spPr>
              <a:xfrm flipH="1">
                <a:off x="1371579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84" name="Rectangle 3683"/>
              <p:cNvSpPr/>
              <p:nvPr/>
            </p:nvSpPr>
            <p:spPr>
              <a:xfrm flipH="1">
                <a:off x="1325859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85" name="Rectangle 3684"/>
              <p:cNvSpPr/>
              <p:nvPr/>
            </p:nvSpPr>
            <p:spPr>
              <a:xfrm flipH="1">
                <a:off x="1280140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86" name="Rectangle 3685"/>
              <p:cNvSpPr/>
              <p:nvPr/>
            </p:nvSpPr>
            <p:spPr>
              <a:xfrm flipH="1">
                <a:off x="1234421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87" name="Rectangle 3686"/>
              <p:cNvSpPr/>
              <p:nvPr/>
            </p:nvSpPr>
            <p:spPr>
              <a:xfrm flipH="1">
                <a:off x="1188701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88" name="Rectangle 3687"/>
              <p:cNvSpPr/>
              <p:nvPr/>
            </p:nvSpPr>
            <p:spPr>
              <a:xfrm flipH="1">
                <a:off x="1142982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89" name="Rectangle 3688"/>
              <p:cNvSpPr/>
              <p:nvPr/>
            </p:nvSpPr>
            <p:spPr>
              <a:xfrm flipH="1">
                <a:off x="1097263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90" name="Rectangle 3689"/>
              <p:cNvSpPr/>
              <p:nvPr/>
            </p:nvSpPr>
            <p:spPr>
              <a:xfrm flipH="1">
                <a:off x="1051543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91" name="Rectangle 3690"/>
              <p:cNvSpPr/>
              <p:nvPr/>
            </p:nvSpPr>
            <p:spPr>
              <a:xfrm flipH="1">
                <a:off x="1005824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92" name="Rectangle 3691"/>
              <p:cNvSpPr/>
              <p:nvPr/>
            </p:nvSpPr>
            <p:spPr>
              <a:xfrm flipH="1">
                <a:off x="960105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93" name="Rectangle 3692"/>
              <p:cNvSpPr/>
              <p:nvPr/>
            </p:nvSpPr>
            <p:spPr>
              <a:xfrm flipH="1">
                <a:off x="914386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94" name="Rectangle 3693"/>
              <p:cNvSpPr/>
              <p:nvPr/>
            </p:nvSpPr>
            <p:spPr>
              <a:xfrm flipH="1">
                <a:off x="868666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95" name="Rectangle 3694"/>
              <p:cNvSpPr/>
              <p:nvPr/>
            </p:nvSpPr>
            <p:spPr>
              <a:xfrm flipH="1">
                <a:off x="822947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96" name="Rectangle 3695"/>
              <p:cNvSpPr/>
              <p:nvPr/>
            </p:nvSpPr>
            <p:spPr>
              <a:xfrm flipH="1">
                <a:off x="777228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97" name="Rectangle 3696"/>
              <p:cNvSpPr/>
              <p:nvPr/>
            </p:nvSpPr>
            <p:spPr>
              <a:xfrm flipH="1">
                <a:off x="731508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98" name="Rectangle 3697"/>
              <p:cNvSpPr/>
              <p:nvPr/>
            </p:nvSpPr>
            <p:spPr>
              <a:xfrm flipH="1">
                <a:off x="6857895"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99" name="Rectangle 3698"/>
              <p:cNvSpPr/>
              <p:nvPr/>
            </p:nvSpPr>
            <p:spPr>
              <a:xfrm flipH="1">
                <a:off x="640070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00" name="Rectangle 3699"/>
              <p:cNvSpPr/>
              <p:nvPr/>
            </p:nvSpPr>
            <p:spPr>
              <a:xfrm flipH="1">
                <a:off x="594350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01" name="Rectangle 3700"/>
              <p:cNvSpPr/>
              <p:nvPr/>
            </p:nvSpPr>
            <p:spPr>
              <a:xfrm flipH="1">
                <a:off x="548631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02" name="Rectangle 3701"/>
              <p:cNvSpPr/>
              <p:nvPr/>
            </p:nvSpPr>
            <p:spPr>
              <a:xfrm flipH="1">
                <a:off x="502912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03" name="Rectangle 3702"/>
              <p:cNvSpPr/>
              <p:nvPr/>
            </p:nvSpPr>
            <p:spPr>
              <a:xfrm flipH="1">
                <a:off x="457193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04" name="Rectangle 3703"/>
              <p:cNvSpPr/>
              <p:nvPr/>
            </p:nvSpPr>
            <p:spPr>
              <a:xfrm flipH="1">
                <a:off x="411473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05" name="Rectangle 3704"/>
              <p:cNvSpPr/>
              <p:nvPr/>
            </p:nvSpPr>
            <p:spPr>
              <a:xfrm flipH="1">
                <a:off x="365754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06" name="Rectangle 3705"/>
              <p:cNvSpPr/>
              <p:nvPr/>
            </p:nvSpPr>
            <p:spPr>
              <a:xfrm flipH="1">
                <a:off x="320035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07" name="Rectangle 3706"/>
              <p:cNvSpPr/>
              <p:nvPr/>
            </p:nvSpPr>
            <p:spPr>
              <a:xfrm flipH="1">
                <a:off x="274315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08" name="Rectangle 3707"/>
              <p:cNvSpPr/>
              <p:nvPr/>
            </p:nvSpPr>
            <p:spPr>
              <a:xfrm flipH="1">
                <a:off x="228596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09" name="Rectangle 3708"/>
              <p:cNvSpPr/>
              <p:nvPr/>
            </p:nvSpPr>
            <p:spPr>
              <a:xfrm flipH="1">
                <a:off x="182877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10" name="Rectangle 3709"/>
              <p:cNvSpPr/>
              <p:nvPr/>
            </p:nvSpPr>
            <p:spPr>
              <a:xfrm flipH="1">
                <a:off x="137157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11" name="Rectangle 3710"/>
              <p:cNvSpPr/>
              <p:nvPr/>
            </p:nvSpPr>
            <p:spPr>
              <a:xfrm flipH="1">
                <a:off x="91438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12" name="Rectangle 3711"/>
              <p:cNvSpPr/>
              <p:nvPr/>
            </p:nvSpPr>
            <p:spPr>
              <a:xfrm flipH="1">
                <a:off x="45719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13" name="Rectangle 3712"/>
              <p:cNvSpPr/>
              <p:nvPr/>
            </p:nvSpPr>
            <p:spPr>
              <a:xfrm flipH="1">
                <a:off x="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3521" name="Group 478"/>
            <p:cNvGrpSpPr/>
            <p:nvPr/>
          </p:nvGrpSpPr>
          <p:grpSpPr>
            <a:xfrm>
              <a:off x="0" y="864476"/>
              <a:ext cx="43891200" cy="457200"/>
              <a:chOff x="0" y="5558415"/>
              <a:chExt cx="43891200" cy="457200"/>
            </a:xfrm>
          </p:grpSpPr>
          <p:sp>
            <p:nvSpPr>
              <p:cNvPr id="3522" name="Rectangle 3521"/>
              <p:cNvSpPr/>
              <p:nvPr/>
            </p:nvSpPr>
            <p:spPr>
              <a:xfrm flipV="1">
                <a:off x="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23" name="Rectangle 3522"/>
              <p:cNvSpPr/>
              <p:nvPr/>
            </p:nvSpPr>
            <p:spPr>
              <a:xfrm flipV="1">
                <a:off x="45719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24" name="Rectangle 3523"/>
              <p:cNvSpPr/>
              <p:nvPr/>
            </p:nvSpPr>
            <p:spPr>
              <a:xfrm flipV="1">
                <a:off x="91438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25" name="Rectangle 3524"/>
              <p:cNvSpPr/>
              <p:nvPr/>
            </p:nvSpPr>
            <p:spPr>
              <a:xfrm flipV="1">
                <a:off x="137157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26" name="Rectangle 3525"/>
              <p:cNvSpPr/>
              <p:nvPr/>
            </p:nvSpPr>
            <p:spPr>
              <a:xfrm flipV="1">
                <a:off x="182877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27" name="Rectangle 3526"/>
              <p:cNvSpPr/>
              <p:nvPr/>
            </p:nvSpPr>
            <p:spPr>
              <a:xfrm flipV="1">
                <a:off x="228596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28" name="Rectangle 3527"/>
              <p:cNvSpPr/>
              <p:nvPr/>
            </p:nvSpPr>
            <p:spPr>
              <a:xfrm flipV="1">
                <a:off x="274315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29" name="Rectangle 3528"/>
              <p:cNvSpPr/>
              <p:nvPr/>
            </p:nvSpPr>
            <p:spPr>
              <a:xfrm flipV="1">
                <a:off x="320035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30" name="Rectangle 3529"/>
              <p:cNvSpPr/>
              <p:nvPr/>
            </p:nvSpPr>
            <p:spPr>
              <a:xfrm flipV="1">
                <a:off x="365754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31" name="Rectangle 3530"/>
              <p:cNvSpPr/>
              <p:nvPr/>
            </p:nvSpPr>
            <p:spPr>
              <a:xfrm flipV="1">
                <a:off x="411473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32" name="Rectangle 3531"/>
              <p:cNvSpPr/>
              <p:nvPr/>
            </p:nvSpPr>
            <p:spPr>
              <a:xfrm flipV="1">
                <a:off x="457193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33" name="Rectangle 3532"/>
              <p:cNvSpPr/>
              <p:nvPr/>
            </p:nvSpPr>
            <p:spPr>
              <a:xfrm flipV="1">
                <a:off x="502912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34" name="Rectangle 3533"/>
              <p:cNvSpPr/>
              <p:nvPr/>
            </p:nvSpPr>
            <p:spPr>
              <a:xfrm flipV="1">
                <a:off x="548631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35" name="Rectangle 3534"/>
              <p:cNvSpPr/>
              <p:nvPr/>
            </p:nvSpPr>
            <p:spPr>
              <a:xfrm flipV="1">
                <a:off x="594350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36" name="Rectangle 3535"/>
              <p:cNvSpPr/>
              <p:nvPr/>
            </p:nvSpPr>
            <p:spPr>
              <a:xfrm flipV="1">
                <a:off x="640070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37" name="Rectangle 3536"/>
              <p:cNvSpPr/>
              <p:nvPr/>
            </p:nvSpPr>
            <p:spPr>
              <a:xfrm flipV="1">
                <a:off x="685789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38" name="Rectangle 3537"/>
              <p:cNvSpPr/>
              <p:nvPr/>
            </p:nvSpPr>
            <p:spPr>
              <a:xfrm flipV="1">
                <a:off x="731508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39" name="Rectangle 3538"/>
              <p:cNvSpPr/>
              <p:nvPr/>
            </p:nvSpPr>
            <p:spPr>
              <a:xfrm flipV="1">
                <a:off x="777228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40" name="Rectangle 3539"/>
              <p:cNvSpPr/>
              <p:nvPr/>
            </p:nvSpPr>
            <p:spPr>
              <a:xfrm flipV="1">
                <a:off x="822947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41" name="Rectangle 3540"/>
              <p:cNvSpPr/>
              <p:nvPr/>
            </p:nvSpPr>
            <p:spPr>
              <a:xfrm flipV="1">
                <a:off x="868666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42" name="Rectangle 3541"/>
              <p:cNvSpPr/>
              <p:nvPr/>
            </p:nvSpPr>
            <p:spPr>
              <a:xfrm flipV="1">
                <a:off x="914386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43" name="Rectangle 3542"/>
              <p:cNvSpPr/>
              <p:nvPr/>
            </p:nvSpPr>
            <p:spPr>
              <a:xfrm flipV="1">
                <a:off x="960105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44" name="Rectangle 3543"/>
              <p:cNvSpPr/>
              <p:nvPr/>
            </p:nvSpPr>
            <p:spPr>
              <a:xfrm flipV="1">
                <a:off x="1005824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45" name="Rectangle 3544"/>
              <p:cNvSpPr/>
              <p:nvPr/>
            </p:nvSpPr>
            <p:spPr>
              <a:xfrm flipV="1">
                <a:off x="1051543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46" name="Rectangle 3545"/>
              <p:cNvSpPr/>
              <p:nvPr/>
            </p:nvSpPr>
            <p:spPr>
              <a:xfrm flipV="1">
                <a:off x="1097263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47" name="Rectangle 3546"/>
              <p:cNvSpPr/>
              <p:nvPr/>
            </p:nvSpPr>
            <p:spPr>
              <a:xfrm flipV="1">
                <a:off x="1142982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48" name="Rectangle 3547"/>
              <p:cNvSpPr/>
              <p:nvPr/>
            </p:nvSpPr>
            <p:spPr>
              <a:xfrm flipV="1">
                <a:off x="1188701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49" name="Rectangle 3548"/>
              <p:cNvSpPr/>
              <p:nvPr/>
            </p:nvSpPr>
            <p:spPr>
              <a:xfrm flipV="1">
                <a:off x="1234421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50" name="Rectangle 3549"/>
              <p:cNvSpPr/>
              <p:nvPr/>
            </p:nvSpPr>
            <p:spPr>
              <a:xfrm flipV="1">
                <a:off x="1280140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51" name="Rectangle 3550"/>
              <p:cNvSpPr/>
              <p:nvPr/>
            </p:nvSpPr>
            <p:spPr>
              <a:xfrm flipV="1">
                <a:off x="1325859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52" name="Rectangle 3551"/>
              <p:cNvSpPr/>
              <p:nvPr/>
            </p:nvSpPr>
            <p:spPr>
              <a:xfrm flipV="1">
                <a:off x="1371579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53" name="Rectangle 3552"/>
              <p:cNvSpPr/>
              <p:nvPr/>
            </p:nvSpPr>
            <p:spPr>
              <a:xfrm flipV="1">
                <a:off x="14172983"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54" name="Rectangle 3553"/>
              <p:cNvSpPr/>
              <p:nvPr/>
            </p:nvSpPr>
            <p:spPr>
              <a:xfrm flipV="1">
                <a:off x="1463017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55" name="Rectangle 3554"/>
              <p:cNvSpPr/>
              <p:nvPr/>
            </p:nvSpPr>
            <p:spPr>
              <a:xfrm flipV="1">
                <a:off x="1508736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56" name="Rectangle 3555"/>
              <p:cNvSpPr/>
              <p:nvPr/>
            </p:nvSpPr>
            <p:spPr>
              <a:xfrm flipV="1">
                <a:off x="1554456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57" name="Rectangle 3556"/>
              <p:cNvSpPr/>
              <p:nvPr/>
            </p:nvSpPr>
            <p:spPr>
              <a:xfrm flipV="1">
                <a:off x="1600175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58" name="Rectangle 3557"/>
              <p:cNvSpPr/>
              <p:nvPr/>
            </p:nvSpPr>
            <p:spPr>
              <a:xfrm flipV="1">
                <a:off x="1645894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59" name="Rectangle 3558"/>
              <p:cNvSpPr/>
              <p:nvPr/>
            </p:nvSpPr>
            <p:spPr>
              <a:xfrm flipV="1">
                <a:off x="1691614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60" name="Rectangle 3559"/>
              <p:cNvSpPr/>
              <p:nvPr/>
            </p:nvSpPr>
            <p:spPr>
              <a:xfrm flipV="1">
                <a:off x="1737333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61" name="Rectangle 3560"/>
              <p:cNvSpPr/>
              <p:nvPr/>
            </p:nvSpPr>
            <p:spPr>
              <a:xfrm flipV="1">
                <a:off x="1783052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62" name="Rectangle 3561"/>
              <p:cNvSpPr/>
              <p:nvPr/>
            </p:nvSpPr>
            <p:spPr>
              <a:xfrm flipV="1">
                <a:off x="1828772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63" name="Rectangle 3562"/>
              <p:cNvSpPr/>
              <p:nvPr/>
            </p:nvSpPr>
            <p:spPr>
              <a:xfrm flipV="1">
                <a:off x="1874491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64" name="Rectangle 3563"/>
              <p:cNvSpPr/>
              <p:nvPr/>
            </p:nvSpPr>
            <p:spPr>
              <a:xfrm flipV="1">
                <a:off x="1920210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65" name="Rectangle 3564"/>
              <p:cNvSpPr/>
              <p:nvPr/>
            </p:nvSpPr>
            <p:spPr>
              <a:xfrm flipV="1">
                <a:off x="1965929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66" name="Rectangle 3565"/>
              <p:cNvSpPr/>
              <p:nvPr/>
            </p:nvSpPr>
            <p:spPr>
              <a:xfrm flipV="1">
                <a:off x="2011649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67" name="Rectangle 3566"/>
              <p:cNvSpPr/>
              <p:nvPr/>
            </p:nvSpPr>
            <p:spPr>
              <a:xfrm flipV="1">
                <a:off x="2057368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68" name="Rectangle 3567"/>
              <p:cNvSpPr/>
              <p:nvPr/>
            </p:nvSpPr>
            <p:spPr>
              <a:xfrm flipV="1">
                <a:off x="2103087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69" name="Rectangle 3568"/>
              <p:cNvSpPr/>
              <p:nvPr/>
            </p:nvSpPr>
            <p:spPr>
              <a:xfrm flipV="1">
                <a:off x="2148807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70" name="Rectangle 3569"/>
              <p:cNvSpPr/>
              <p:nvPr/>
            </p:nvSpPr>
            <p:spPr>
              <a:xfrm flipV="1">
                <a:off x="2194526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71" name="Rectangle 3570"/>
              <p:cNvSpPr/>
              <p:nvPr/>
            </p:nvSpPr>
            <p:spPr>
              <a:xfrm flipV="1">
                <a:off x="2240245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72" name="Rectangle 3571"/>
              <p:cNvSpPr/>
              <p:nvPr/>
            </p:nvSpPr>
            <p:spPr>
              <a:xfrm flipV="1">
                <a:off x="2285965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73" name="Rectangle 3572"/>
              <p:cNvSpPr/>
              <p:nvPr/>
            </p:nvSpPr>
            <p:spPr>
              <a:xfrm flipV="1">
                <a:off x="2331684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74" name="Rectangle 3573"/>
              <p:cNvSpPr/>
              <p:nvPr/>
            </p:nvSpPr>
            <p:spPr>
              <a:xfrm flipV="1">
                <a:off x="2377403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75" name="Rectangle 3574"/>
              <p:cNvSpPr/>
              <p:nvPr/>
            </p:nvSpPr>
            <p:spPr>
              <a:xfrm flipV="1">
                <a:off x="2423122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76" name="Rectangle 3575"/>
              <p:cNvSpPr/>
              <p:nvPr/>
            </p:nvSpPr>
            <p:spPr>
              <a:xfrm flipV="1">
                <a:off x="2468842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77" name="Rectangle 3576"/>
              <p:cNvSpPr/>
              <p:nvPr/>
            </p:nvSpPr>
            <p:spPr>
              <a:xfrm flipV="1">
                <a:off x="2514561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78" name="Rectangle 3577"/>
              <p:cNvSpPr/>
              <p:nvPr/>
            </p:nvSpPr>
            <p:spPr>
              <a:xfrm flipV="1">
                <a:off x="2560280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79" name="Rectangle 3578"/>
              <p:cNvSpPr/>
              <p:nvPr/>
            </p:nvSpPr>
            <p:spPr>
              <a:xfrm flipV="1">
                <a:off x="2606000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80" name="Rectangle 3579"/>
              <p:cNvSpPr/>
              <p:nvPr/>
            </p:nvSpPr>
            <p:spPr>
              <a:xfrm flipV="1">
                <a:off x="2651719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81" name="Rectangle 3580"/>
              <p:cNvSpPr/>
              <p:nvPr/>
            </p:nvSpPr>
            <p:spPr>
              <a:xfrm flipV="1">
                <a:off x="2697438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82" name="Rectangle 3581"/>
              <p:cNvSpPr/>
              <p:nvPr/>
            </p:nvSpPr>
            <p:spPr>
              <a:xfrm flipV="1">
                <a:off x="2743158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83" name="Rectangle 3582"/>
              <p:cNvSpPr/>
              <p:nvPr/>
            </p:nvSpPr>
            <p:spPr>
              <a:xfrm flipV="1">
                <a:off x="2788877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84" name="Rectangle 3583"/>
              <p:cNvSpPr/>
              <p:nvPr/>
            </p:nvSpPr>
            <p:spPr>
              <a:xfrm flipV="1">
                <a:off x="2834596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85" name="Rectangle 3584"/>
              <p:cNvSpPr/>
              <p:nvPr/>
            </p:nvSpPr>
            <p:spPr>
              <a:xfrm flipV="1">
                <a:off x="2880315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86" name="Rectangle 3585"/>
              <p:cNvSpPr/>
              <p:nvPr/>
            </p:nvSpPr>
            <p:spPr>
              <a:xfrm flipV="1">
                <a:off x="2926035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87" name="Rectangle 3586"/>
              <p:cNvSpPr/>
              <p:nvPr/>
            </p:nvSpPr>
            <p:spPr>
              <a:xfrm flipV="1">
                <a:off x="2971754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88" name="Rectangle 3587"/>
              <p:cNvSpPr/>
              <p:nvPr/>
            </p:nvSpPr>
            <p:spPr>
              <a:xfrm flipV="1">
                <a:off x="3017473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89" name="Rectangle 3588"/>
              <p:cNvSpPr/>
              <p:nvPr/>
            </p:nvSpPr>
            <p:spPr>
              <a:xfrm flipV="1">
                <a:off x="3063193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90" name="Rectangle 3589"/>
              <p:cNvSpPr/>
              <p:nvPr/>
            </p:nvSpPr>
            <p:spPr>
              <a:xfrm flipV="1">
                <a:off x="3108912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91" name="Rectangle 3590"/>
              <p:cNvSpPr/>
              <p:nvPr/>
            </p:nvSpPr>
            <p:spPr>
              <a:xfrm flipV="1">
                <a:off x="3154631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92" name="Rectangle 3591"/>
              <p:cNvSpPr/>
              <p:nvPr/>
            </p:nvSpPr>
            <p:spPr>
              <a:xfrm flipV="1">
                <a:off x="3200351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93" name="Rectangle 3592"/>
              <p:cNvSpPr/>
              <p:nvPr/>
            </p:nvSpPr>
            <p:spPr>
              <a:xfrm flipV="1">
                <a:off x="3246070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94" name="Rectangle 3593"/>
              <p:cNvSpPr/>
              <p:nvPr/>
            </p:nvSpPr>
            <p:spPr>
              <a:xfrm flipV="1">
                <a:off x="3291789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95" name="Rectangle 3594"/>
              <p:cNvSpPr/>
              <p:nvPr/>
            </p:nvSpPr>
            <p:spPr>
              <a:xfrm flipV="1">
                <a:off x="3337508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96" name="Rectangle 3595"/>
              <p:cNvSpPr/>
              <p:nvPr/>
            </p:nvSpPr>
            <p:spPr>
              <a:xfrm flipV="1">
                <a:off x="3383228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97" name="Rectangle 3596"/>
              <p:cNvSpPr/>
              <p:nvPr/>
            </p:nvSpPr>
            <p:spPr>
              <a:xfrm flipV="1">
                <a:off x="3428947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98" name="Rectangle 3597"/>
              <p:cNvSpPr/>
              <p:nvPr/>
            </p:nvSpPr>
            <p:spPr>
              <a:xfrm flipV="1">
                <a:off x="34746668"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99" name="Rectangle 3598"/>
              <p:cNvSpPr/>
              <p:nvPr/>
            </p:nvSpPr>
            <p:spPr>
              <a:xfrm flipV="1">
                <a:off x="3520386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00" name="Rectangle 3599"/>
              <p:cNvSpPr/>
              <p:nvPr/>
            </p:nvSpPr>
            <p:spPr>
              <a:xfrm flipV="1">
                <a:off x="3566105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01" name="Rectangle 3600"/>
              <p:cNvSpPr/>
              <p:nvPr/>
            </p:nvSpPr>
            <p:spPr>
              <a:xfrm flipV="1">
                <a:off x="3611824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02" name="Rectangle 3601"/>
              <p:cNvSpPr/>
              <p:nvPr/>
            </p:nvSpPr>
            <p:spPr>
              <a:xfrm flipV="1">
                <a:off x="3657544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03" name="Rectangle 3602"/>
              <p:cNvSpPr/>
              <p:nvPr/>
            </p:nvSpPr>
            <p:spPr>
              <a:xfrm flipV="1">
                <a:off x="3703263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04" name="Rectangle 3603"/>
              <p:cNvSpPr/>
              <p:nvPr/>
            </p:nvSpPr>
            <p:spPr>
              <a:xfrm flipV="1">
                <a:off x="3748982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05" name="Rectangle 3604"/>
              <p:cNvSpPr/>
              <p:nvPr/>
            </p:nvSpPr>
            <p:spPr>
              <a:xfrm flipV="1">
                <a:off x="3794701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06" name="Rectangle 3605"/>
              <p:cNvSpPr/>
              <p:nvPr/>
            </p:nvSpPr>
            <p:spPr>
              <a:xfrm flipV="1">
                <a:off x="3840421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07" name="Rectangle 3606"/>
              <p:cNvSpPr/>
              <p:nvPr/>
            </p:nvSpPr>
            <p:spPr>
              <a:xfrm flipV="1">
                <a:off x="3886140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08" name="Rectangle 3607"/>
              <p:cNvSpPr/>
              <p:nvPr/>
            </p:nvSpPr>
            <p:spPr>
              <a:xfrm flipV="1">
                <a:off x="3931859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09" name="Rectangle 3608"/>
              <p:cNvSpPr/>
              <p:nvPr/>
            </p:nvSpPr>
            <p:spPr>
              <a:xfrm flipV="1">
                <a:off x="3977579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10" name="Rectangle 3609"/>
              <p:cNvSpPr/>
              <p:nvPr/>
            </p:nvSpPr>
            <p:spPr>
              <a:xfrm flipV="1">
                <a:off x="4023298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11" name="Rectangle 3610"/>
              <p:cNvSpPr/>
              <p:nvPr/>
            </p:nvSpPr>
            <p:spPr>
              <a:xfrm flipV="1">
                <a:off x="4069017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12" name="Rectangle 3611"/>
              <p:cNvSpPr/>
              <p:nvPr/>
            </p:nvSpPr>
            <p:spPr>
              <a:xfrm flipV="1">
                <a:off x="4114737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13" name="Rectangle 3612"/>
              <p:cNvSpPr/>
              <p:nvPr/>
            </p:nvSpPr>
            <p:spPr>
              <a:xfrm flipV="1">
                <a:off x="4160456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14" name="Rectangle 3613"/>
              <p:cNvSpPr/>
              <p:nvPr/>
            </p:nvSpPr>
            <p:spPr>
              <a:xfrm flipV="1">
                <a:off x="4206175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15" name="Rectangle 3614"/>
              <p:cNvSpPr/>
              <p:nvPr/>
            </p:nvSpPr>
            <p:spPr>
              <a:xfrm flipV="1">
                <a:off x="4251894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16" name="Rectangle 3615"/>
              <p:cNvSpPr/>
              <p:nvPr/>
            </p:nvSpPr>
            <p:spPr>
              <a:xfrm flipV="1">
                <a:off x="4297614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17" name="Rectangle 3616"/>
              <p:cNvSpPr/>
              <p:nvPr/>
            </p:nvSpPr>
            <p:spPr>
              <a:xfrm flipV="1">
                <a:off x="4343331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grpSp>
        <p:nvGrpSpPr>
          <p:cNvPr id="3225" name="Group 3224"/>
          <p:cNvGrpSpPr/>
          <p:nvPr/>
        </p:nvGrpSpPr>
        <p:grpSpPr>
          <a:xfrm>
            <a:off x="0" y="0"/>
            <a:ext cx="32918400" cy="1315436"/>
            <a:chOff x="0" y="0"/>
            <a:chExt cx="43891200" cy="1753914"/>
          </a:xfrm>
        </p:grpSpPr>
        <p:grpSp>
          <p:nvGrpSpPr>
            <p:cNvPr id="2755" name="Group 2"/>
            <p:cNvGrpSpPr/>
            <p:nvPr/>
          </p:nvGrpSpPr>
          <p:grpSpPr>
            <a:xfrm>
              <a:off x="0" y="0"/>
              <a:ext cx="43891200" cy="457200"/>
              <a:chOff x="0" y="0"/>
              <a:chExt cx="43891200" cy="457200"/>
            </a:xfrm>
          </p:grpSpPr>
          <p:sp>
            <p:nvSpPr>
              <p:cNvPr id="2756" name="Rectangle 2755"/>
              <p:cNvSpPr/>
              <p:nvPr/>
            </p:nvSpPr>
            <p:spPr>
              <a:xfrm>
                <a:off x="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57" name="Rectangle 2756"/>
              <p:cNvSpPr/>
              <p:nvPr/>
            </p:nvSpPr>
            <p:spPr>
              <a:xfrm>
                <a:off x="45719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58" name="Rectangle 2757"/>
              <p:cNvSpPr/>
              <p:nvPr/>
            </p:nvSpPr>
            <p:spPr>
              <a:xfrm>
                <a:off x="91438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59" name="Rectangle 2758"/>
              <p:cNvSpPr/>
              <p:nvPr/>
            </p:nvSpPr>
            <p:spPr>
              <a:xfrm>
                <a:off x="137157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60" name="Rectangle 2759"/>
              <p:cNvSpPr/>
              <p:nvPr/>
            </p:nvSpPr>
            <p:spPr>
              <a:xfrm>
                <a:off x="182877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61" name="Rectangle 2760"/>
              <p:cNvSpPr/>
              <p:nvPr/>
            </p:nvSpPr>
            <p:spPr>
              <a:xfrm>
                <a:off x="228596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62" name="Rectangle 2761"/>
              <p:cNvSpPr/>
              <p:nvPr/>
            </p:nvSpPr>
            <p:spPr>
              <a:xfrm>
                <a:off x="274315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63" name="Rectangle 2762"/>
              <p:cNvSpPr/>
              <p:nvPr/>
            </p:nvSpPr>
            <p:spPr>
              <a:xfrm>
                <a:off x="320035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64" name="Rectangle 2763"/>
              <p:cNvSpPr/>
              <p:nvPr/>
            </p:nvSpPr>
            <p:spPr>
              <a:xfrm>
                <a:off x="365754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65" name="Rectangle 2764"/>
              <p:cNvSpPr/>
              <p:nvPr/>
            </p:nvSpPr>
            <p:spPr>
              <a:xfrm>
                <a:off x="411473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66" name="Rectangle 2765"/>
              <p:cNvSpPr/>
              <p:nvPr/>
            </p:nvSpPr>
            <p:spPr>
              <a:xfrm>
                <a:off x="457193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67" name="Rectangle 2766"/>
              <p:cNvSpPr/>
              <p:nvPr/>
            </p:nvSpPr>
            <p:spPr>
              <a:xfrm>
                <a:off x="502912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68" name="Rectangle 2767"/>
              <p:cNvSpPr/>
              <p:nvPr/>
            </p:nvSpPr>
            <p:spPr>
              <a:xfrm>
                <a:off x="548631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69" name="Rectangle 2768"/>
              <p:cNvSpPr/>
              <p:nvPr/>
            </p:nvSpPr>
            <p:spPr>
              <a:xfrm>
                <a:off x="594350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70" name="Rectangle 2769"/>
              <p:cNvSpPr/>
              <p:nvPr/>
            </p:nvSpPr>
            <p:spPr>
              <a:xfrm>
                <a:off x="640070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71" name="Rectangle 2770"/>
              <p:cNvSpPr/>
              <p:nvPr/>
            </p:nvSpPr>
            <p:spPr>
              <a:xfrm>
                <a:off x="685789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72" name="Rectangle 2771"/>
              <p:cNvSpPr/>
              <p:nvPr/>
            </p:nvSpPr>
            <p:spPr>
              <a:xfrm>
                <a:off x="731508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73" name="Rectangle 2772"/>
              <p:cNvSpPr/>
              <p:nvPr/>
            </p:nvSpPr>
            <p:spPr>
              <a:xfrm>
                <a:off x="777228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74" name="Rectangle 2773"/>
              <p:cNvSpPr/>
              <p:nvPr/>
            </p:nvSpPr>
            <p:spPr>
              <a:xfrm>
                <a:off x="822947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75" name="Rectangle 2774"/>
              <p:cNvSpPr/>
              <p:nvPr/>
            </p:nvSpPr>
            <p:spPr>
              <a:xfrm>
                <a:off x="868666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76" name="Rectangle 2775"/>
              <p:cNvSpPr/>
              <p:nvPr/>
            </p:nvSpPr>
            <p:spPr>
              <a:xfrm>
                <a:off x="914386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77" name="Rectangle 2776"/>
              <p:cNvSpPr/>
              <p:nvPr/>
            </p:nvSpPr>
            <p:spPr>
              <a:xfrm>
                <a:off x="960105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78" name="Rectangle 2777"/>
              <p:cNvSpPr/>
              <p:nvPr/>
            </p:nvSpPr>
            <p:spPr>
              <a:xfrm>
                <a:off x="1005824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79" name="Rectangle 2778"/>
              <p:cNvSpPr/>
              <p:nvPr/>
            </p:nvSpPr>
            <p:spPr>
              <a:xfrm>
                <a:off x="1051543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80" name="Rectangle 2779"/>
              <p:cNvSpPr/>
              <p:nvPr/>
            </p:nvSpPr>
            <p:spPr>
              <a:xfrm>
                <a:off x="1097263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81" name="Rectangle 2780"/>
              <p:cNvSpPr/>
              <p:nvPr/>
            </p:nvSpPr>
            <p:spPr>
              <a:xfrm>
                <a:off x="1142982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82" name="Rectangle 2781"/>
              <p:cNvSpPr/>
              <p:nvPr/>
            </p:nvSpPr>
            <p:spPr>
              <a:xfrm>
                <a:off x="1188701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83" name="Rectangle 2782"/>
              <p:cNvSpPr/>
              <p:nvPr/>
            </p:nvSpPr>
            <p:spPr>
              <a:xfrm>
                <a:off x="1234421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84" name="Rectangle 2783"/>
              <p:cNvSpPr/>
              <p:nvPr/>
            </p:nvSpPr>
            <p:spPr>
              <a:xfrm>
                <a:off x="1280140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85" name="Rectangle 2784"/>
              <p:cNvSpPr/>
              <p:nvPr/>
            </p:nvSpPr>
            <p:spPr>
              <a:xfrm>
                <a:off x="1325859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86" name="Rectangle 2785"/>
              <p:cNvSpPr/>
              <p:nvPr/>
            </p:nvSpPr>
            <p:spPr>
              <a:xfrm>
                <a:off x="1371579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87" name="Rectangle 2786"/>
              <p:cNvSpPr/>
              <p:nvPr/>
            </p:nvSpPr>
            <p:spPr>
              <a:xfrm>
                <a:off x="1417298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88" name="Rectangle 2787"/>
              <p:cNvSpPr/>
              <p:nvPr/>
            </p:nvSpPr>
            <p:spPr>
              <a:xfrm>
                <a:off x="1463017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89" name="Rectangle 2788"/>
              <p:cNvSpPr/>
              <p:nvPr/>
            </p:nvSpPr>
            <p:spPr>
              <a:xfrm>
                <a:off x="1508736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90" name="Rectangle 2789"/>
              <p:cNvSpPr/>
              <p:nvPr/>
            </p:nvSpPr>
            <p:spPr>
              <a:xfrm>
                <a:off x="1554456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91" name="Rectangle 2790"/>
              <p:cNvSpPr/>
              <p:nvPr/>
            </p:nvSpPr>
            <p:spPr>
              <a:xfrm>
                <a:off x="16001755"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92" name="Rectangle 2791"/>
              <p:cNvSpPr/>
              <p:nvPr/>
            </p:nvSpPr>
            <p:spPr>
              <a:xfrm>
                <a:off x="1645894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93" name="Rectangle 2792"/>
              <p:cNvSpPr/>
              <p:nvPr/>
            </p:nvSpPr>
            <p:spPr>
              <a:xfrm>
                <a:off x="1691614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94" name="Rectangle 2793"/>
              <p:cNvSpPr/>
              <p:nvPr/>
            </p:nvSpPr>
            <p:spPr>
              <a:xfrm>
                <a:off x="1737333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95" name="Rectangle 2794"/>
              <p:cNvSpPr/>
              <p:nvPr/>
            </p:nvSpPr>
            <p:spPr>
              <a:xfrm>
                <a:off x="1783052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96" name="Rectangle 2795"/>
              <p:cNvSpPr/>
              <p:nvPr/>
            </p:nvSpPr>
            <p:spPr>
              <a:xfrm>
                <a:off x="1828772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97" name="Rectangle 2796"/>
              <p:cNvSpPr/>
              <p:nvPr/>
            </p:nvSpPr>
            <p:spPr>
              <a:xfrm>
                <a:off x="1874491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98" name="Rectangle 2797"/>
              <p:cNvSpPr/>
              <p:nvPr/>
            </p:nvSpPr>
            <p:spPr>
              <a:xfrm>
                <a:off x="1920210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99" name="Rectangle 2798"/>
              <p:cNvSpPr/>
              <p:nvPr/>
            </p:nvSpPr>
            <p:spPr>
              <a:xfrm>
                <a:off x="1965929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00" name="Rectangle 2799"/>
              <p:cNvSpPr/>
              <p:nvPr/>
            </p:nvSpPr>
            <p:spPr>
              <a:xfrm>
                <a:off x="2011649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01" name="Rectangle 2800"/>
              <p:cNvSpPr/>
              <p:nvPr/>
            </p:nvSpPr>
            <p:spPr>
              <a:xfrm>
                <a:off x="2057368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02" name="Rectangle 2801"/>
              <p:cNvSpPr/>
              <p:nvPr/>
            </p:nvSpPr>
            <p:spPr>
              <a:xfrm>
                <a:off x="2103087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03" name="Rectangle 2802"/>
              <p:cNvSpPr/>
              <p:nvPr/>
            </p:nvSpPr>
            <p:spPr>
              <a:xfrm>
                <a:off x="2148807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04" name="Rectangle 2803"/>
              <p:cNvSpPr/>
              <p:nvPr/>
            </p:nvSpPr>
            <p:spPr>
              <a:xfrm>
                <a:off x="2194526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05" name="Rectangle 2804"/>
              <p:cNvSpPr/>
              <p:nvPr/>
            </p:nvSpPr>
            <p:spPr>
              <a:xfrm>
                <a:off x="2240245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06" name="Rectangle 2805"/>
              <p:cNvSpPr/>
              <p:nvPr/>
            </p:nvSpPr>
            <p:spPr>
              <a:xfrm>
                <a:off x="2285965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07" name="Rectangle 2806"/>
              <p:cNvSpPr/>
              <p:nvPr/>
            </p:nvSpPr>
            <p:spPr>
              <a:xfrm>
                <a:off x="2331684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08" name="Rectangle 2807"/>
              <p:cNvSpPr/>
              <p:nvPr/>
            </p:nvSpPr>
            <p:spPr>
              <a:xfrm>
                <a:off x="2377403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09" name="Rectangle 2808"/>
              <p:cNvSpPr/>
              <p:nvPr/>
            </p:nvSpPr>
            <p:spPr>
              <a:xfrm>
                <a:off x="2423122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10" name="Rectangle 2809"/>
              <p:cNvSpPr/>
              <p:nvPr/>
            </p:nvSpPr>
            <p:spPr>
              <a:xfrm>
                <a:off x="2468842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11" name="Rectangle 2810"/>
              <p:cNvSpPr/>
              <p:nvPr/>
            </p:nvSpPr>
            <p:spPr>
              <a:xfrm>
                <a:off x="2514561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12" name="Rectangle 2811"/>
              <p:cNvSpPr/>
              <p:nvPr/>
            </p:nvSpPr>
            <p:spPr>
              <a:xfrm>
                <a:off x="2560280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13" name="Rectangle 2812"/>
              <p:cNvSpPr/>
              <p:nvPr/>
            </p:nvSpPr>
            <p:spPr>
              <a:xfrm>
                <a:off x="2606000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14" name="Rectangle 2813"/>
              <p:cNvSpPr/>
              <p:nvPr/>
            </p:nvSpPr>
            <p:spPr>
              <a:xfrm>
                <a:off x="2651719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15" name="Rectangle 2814"/>
              <p:cNvSpPr/>
              <p:nvPr/>
            </p:nvSpPr>
            <p:spPr>
              <a:xfrm>
                <a:off x="2697438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16" name="Rectangle 2815"/>
              <p:cNvSpPr/>
              <p:nvPr/>
            </p:nvSpPr>
            <p:spPr>
              <a:xfrm>
                <a:off x="2743158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17" name="Rectangle 2816"/>
              <p:cNvSpPr/>
              <p:nvPr/>
            </p:nvSpPr>
            <p:spPr>
              <a:xfrm>
                <a:off x="2788877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18" name="Rectangle 2817"/>
              <p:cNvSpPr/>
              <p:nvPr/>
            </p:nvSpPr>
            <p:spPr>
              <a:xfrm>
                <a:off x="2834596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19" name="Rectangle 2818"/>
              <p:cNvSpPr/>
              <p:nvPr/>
            </p:nvSpPr>
            <p:spPr>
              <a:xfrm>
                <a:off x="2880315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20" name="Rectangle 2819"/>
              <p:cNvSpPr/>
              <p:nvPr/>
            </p:nvSpPr>
            <p:spPr>
              <a:xfrm>
                <a:off x="2926035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21" name="Rectangle 2820"/>
              <p:cNvSpPr/>
              <p:nvPr/>
            </p:nvSpPr>
            <p:spPr>
              <a:xfrm>
                <a:off x="2971754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22" name="Rectangle 2821"/>
              <p:cNvSpPr/>
              <p:nvPr/>
            </p:nvSpPr>
            <p:spPr>
              <a:xfrm>
                <a:off x="3017473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23" name="Rectangle 2822"/>
              <p:cNvSpPr/>
              <p:nvPr/>
            </p:nvSpPr>
            <p:spPr>
              <a:xfrm>
                <a:off x="3063193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24" name="Rectangle 2823"/>
              <p:cNvSpPr/>
              <p:nvPr/>
            </p:nvSpPr>
            <p:spPr>
              <a:xfrm>
                <a:off x="3108912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25" name="Rectangle 2824"/>
              <p:cNvSpPr/>
              <p:nvPr/>
            </p:nvSpPr>
            <p:spPr>
              <a:xfrm>
                <a:off x="3154631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26" name="Rectangle 2825"/>
              <p:cNvSpPr/>
              <p:nvPr/>
            </p:nvSpPr>
            <p:spPr>
              <a:xfrm>
                <a:off x="3200351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27" name="Rectangle 2826"/>
              <p:cNvSpPr/>
              <p:nvPr/>
            </p:nvSpPr>
            <p:spPr>
              <a:xfrm>
                <a:off x="3246070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28" name="Rectangle 2827"/>
              <p:cNvSpPr/>
              <p:nvPr/>
            </p:nvSpPr>
            <p:spPr>
              <a:xfrm>
                <a:off x="3291789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29" name="Rectangle 2828"/>
              <p:cNvSpPr/>
              <p:nvPr/>
            </p:nvSpPr>
            <p:spPr>
              <a:xfrm>
                <a:off x="3337508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30" name="Rectangle 2829"/>
              <p:cNvSpPr/>
              <p:nvPr/>
            </p:nvSpPr>
            <p:spPr>
              <a:xfrm>
                <a:off x="3383228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31" name="Rectangle 2830"/>
              <p:cNvSpPr/>
              <p:nvPr/>
            </p:nvSpPr>
            <p:spPr>
              <a:xfrm>
                <a:off x="3428947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32" name="Rectangle 2831"/>
              <p:cNvSpPr/>
              <p:nvPr/>
            </p:nvSpPr>
            <p:spPr>
              <a:xfrm>
                <a:off x="3474666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33" name="Rectangle 2832"/>
              <p:cNvSpPr/>
              <p:nvPr/>
            </p:nvSpPr>
            <p:spPr>
              <a:xfrm>
                <a:off x="3520386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34" name="Rectangle 2833"/>
              <p:cNvSpPr/>
              <p:nvPr/>
            </p:nvSpPr>
            <p:spPr>
              <a:xfrm>
                <a:off x="3566105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35" name="Rectangle 2834"/>
              <p:cNvSpPr/>
              <p:nvPr/>
            </p:nvSpPr>
            <p:spPr>
              <a:xfrm>
                <a:off x="3611824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36" name="Rectangle 2835"/>
              <p:cNvSpPr/>
              <p:nvPr/>
            </p:nvSpPr>
            <p:spPr>
              <a:xfrm>
                <a:off x="3657544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37" name="Rectangle 2836"/>
              <p:cNvSpPr/>
              <p:nvPr/>
            </p:nvSpPr>
            <p:spPr>
              <a:xfrm>
                <a:off x="3703263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38" name="Rectangle 2837"/>
              <p:cNvSpPr/>
              <p:nvPr/>
            </p:nvSpPr>
            <p:spPr>
              <a:xfrm>
                <a:off x="3748982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39" name="Rectangle 2838"/>
              <p:cNvSpPr/>
              <p:nvPr/>
            </p:nvSpPr>
            <p:spPr>
              <a:xfrm>
                <a:off x="3794701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40" name="Rectangle 2839"/>
              <p:cNvSpPr/>
              <p:nvPr/>
            </p:nvSpPr>
            <p:spPr>
              <a:xfrm>
                <a:off x="3840421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41" name="Rectangle 2840"/>
              <p:cNvSpPr/>
              <p:nvPr/>
            </p:nvSpPr>
            <p:spPr>
              <a:xfrm>
                <a:off x="3886140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42" name="Rectangle 2841"/>
              <p:cNvSpPr/>
              <p:nvPr/>
            </p:nvSpPr>
            <p:spPr>
              <a:xfrm>
                <a:off x="3931859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43" name="Rectangle 2842"/>
              <p:cNvSpPr/>
              <p:nvPr/>
            </p:nvSpPr>
            <p:spPr>
              <a:xfrm>
                <a:off x="3977579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44" name="Rectangle 2843"/>
              <p:cNvSpPr/>
              <p:nvPr/>
            </p:nvSpPr>
            <p:spPr>
              <a:xfrm>
                <a:off x="4023298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45" name="Rectangle 2844"/>
              <p:cNvSpPr/>
              <p:nvPr/>
            </p:nvSpPr>
            <p:spPr>
              <a:xfrm>
                <a:off x="4069017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46" name="Rectangle 2845"/>
              <p:cNvSpPr/>
              <p:nvPr/>
            </p:nvSpPr>
            <p:spPr>
              <a:xfrm>
                <a:off x="4114737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47" name="Rectangle 2846"/>
              <p:cNvSpPr/>
              <p:nvPr/>
            </p:nvSpPr>
            <p:spPr>
              <a:xfrm>
                <a:off x="4160456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48" name="Rectangle 2847"/>
              <p:cNvSpPr/>
              <p:nvPr/>
            </p:nvSpPr>
            <p:spPr>
              <a:xfrm>
                <a:off x="4206175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49" name="Rectangle 2848"/>
              <p:cNvSpPr/>
              <p:nvPr/>
            </p:nvSpPr>
            <p:spPr>
              <a:xfrm>
                <a:off x="4251894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50" name="Rectangle 2849"/>
              <p:cNvSpPr/>
              <p:nvPr/>
            </p:nvSpPr>
            <p:spPr>
              <a:xfrm>
                <a:off x="4297614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51" name="Rectangle 2850"/>
              <p:cNvSpPr/>
              <p:nvPr/>
            </p:nvSpPr>
            <p:spPr>
              <a:xfrm>
                <a:off x="4343331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852" name="Group 1"/>
            <p:cNvGrpSpPr/>
            <p:nvPr/>
          </p:nvGrpSpPr>
          <p:grpSpPr>
            <a:xfrm>
              <a:off x="0" y="432238"/>
              <a:ext cx="43891200" cy="457200"/>
              <a:chOff x="0" y="432238"/>
              <a:chExt cx="43891200" cy="457200"/>
            </a:xfrm>
          </p:grpSpPr>
          <p:sp>
            <p:nvSpPr>
              <p:cNvPr id="2853" name="Rectangle 2852"/>
              <p:cNvSpPr/>
              <p:nvPr/>
            </p:nvSpPr>
            <p:spPr>
              <a:xfrm flipH="1">
                <a:off x="4343331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54" name="Rectangle 2853"/>
              <p:cNvSpPr/>
              <p:nvPr/>
            </p:nvSpPr>
            <p:spPr>
              <a:xfrm flipH="1">
                <a:off x="4297614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55" name="Rectangle 2854"/>
              <p:cNvSpPr/>
              <p:nvPr/>
            </p:nvSpPr>
            <p:spPr>
              <a:xfrm flipH="1">
                <a:off x="4251894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56" name="Rectangle 2855"/>
              <p:cNvSpPr/>
              <p:nvPr/>
            </p:nvSpPr>
            <p:spPr>
              <a:xfrm flipH="1">
                <a:off x="4206175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57" name="Rectangle 2856"/>
              <p:cNvSpPr/>
              <p:nvPr/>
            </p:nvSpPr>
            <p:spPr>
              <a:xfrm flipH="1">
                <a:off x="4160456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58" name="Rectangle 2857"/>
              <p:cNvSpPr/>
              <p:nvPr/>
            </p:nvSpPr>
            <p:spPr>
              <a:xfrm flipH="1">
                <a:off x="4114737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59" name="Rectangle 2858"/>
              <p:cNvSpPr/>
              <p:nvPr/>
            </p:nvSpPr>
            <p:spPr>
              <a:xfrm flipH="1">
                <a:off x="4069017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60" name="Rectangle 2859"/>
              <p:cNvSpPr/>
              <p:nvPr/>
            </p:nvSpPr>
            <p:spPr>
              <a:xfrm flipH="1">
                <a:off x="4023298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61" name="Rectangle 2860"/>
              <p:cNvSpPr/>
              <p:nvPr/>
            </p:nvSpPr>
            <p:spPr>
              <a:xfrm flipH="1">
                <a:off x="3977579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62" name="Rectangle 2861"/>
              <p:cNvSpPr/>
              <p:nvPr/>
            </p:nvSpPr>
            <p:spPr>
              <a:xfrm flipH="1">
                <a:off x="3931859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63" name="Rectangle 2862"/>
              <p:cNvSpPr/>
              <p:nvPr/>
            </p:nvSpPr>
            <p:spPr>
              <a:xfrm flipH="1">
                <a:off x="3886140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64" name="Rectangle 2863"/>
              <p:cNvSpPr/>
              <p:nvPr/>
            </p:nvSpPr>
            <p:spPr>
              <a:xfrm flipH="1">
                <a:off x="3840421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65" name="Rectangle 2864"/>
              <p:cNvSpPr/>
              <p:nvPr/>
            </p:nvSpPr>
            <p:spPr>
              <a:xfrm flipH="1">
                <a:off x="3794701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66" name="Rectangle 2865"/>
              <p:cNvSpPr/>
              <p:nvPr/>
            </p:nvSpPr>
            <p:spPr>
              <a:xfrm flipH="1">
                <a:off x="3748982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67" name="Rectangle 2866"/>
              <p:cNvSpPr/>
              <p:nvPr/>
            </p:nvSpPr>
            <p:spPr>
              <a:xfrm flipH="1">
                <a:off x="3703263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68" name="Rectangle 2867"/>
              <p:cNvSpPr/>
              <p:nvPr/>
            </p:nvSpPr>
            <p:spPr>
              <a:xfrm flipH="1">
                <a:off x="3657544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69" name="Rectangle 2868"/>
              <p:cNvSpPr/>
              <p:nvPr/>
            </p:nvSpPr>
            <p:spPr>
              <a:xfrm flipH="1">
                <a:off x="3611824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70" name="Rectangle 2869"/>
              <p:cNvSpPr/>
              <p:nvPr/>
            </p:nvSpPr>
            <p:spPr>
              <a:xfrm flipH="1">
                <a:off x="3566105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71" name="Rectangle 2870"/>
              <p:cNvSpPr/>
              <p:nvPr/>
            </p:nvSpPr>
            <p:spPr>
              <a:xfrm flipH="1">
                <a:off x="3520386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72" name="Rectangle 2871"/>
              <p:cNvSpPr/>
              <p:nvPr/>
            </p:nvSpPr>
            <p:spPr>
              <a:xfrm flipH="1">
                <a:off x="3474666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73" name="Rectangle 2872"/>
              <p:cNvSpPr/>
              <p:nvPr/>
            </p:nvSpPr>
            <p:spPr>
              <a:xfrm flipH="1">
                <a:off x="3428947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74" name="Rectangle 2873"/>
              <p:cNvSpPr/>
              <p:nvPr/>
            </p:nvSpPr>
            <p:spPr>
              <a:xfrm flipH="1">
                <a:off x="3383228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75" name="Rectangle 2874"/>
              <p:cNvSpPr/>
              <p:nvPr/>
            </p:nvSpPr>
            <p:spPr>
              <a:xfrm flipH="1">
                <a:off x="3337508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76" name="Rectangle 2875"/>
              <p:cNvSpPr/>
              <p:nvPr/>
            </p:nvSpPr>
            <p:spPr>
              <a:xfrm flipH="1">
                <a:off x="3291789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77" name="Rectangle 2876"/>
              <p:cNvSpPr/>
              <p:nvPr/>
            </p:nvSpPr>
            <p:spPr>
              <a:xfrm flipH="1">
                <a:off x="3246070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78" name="Rectangle 2877"/>
              <p:cNvSpPr/>
              <p:nvPr/>
            </p:nvSpPr>
            <p:spPr>
              <a:xfrm flipH="1">
                <a:off x="3200351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79" name="Rectangle 2878"/>
              <p:cNvSpPr/>
              <p:nvPr/>
            </p:nvSpPr>
            <p:spPr>
              <a:xfrm flipH="1">
                <a:off x="3154631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80" name="Rectangle 2879"/>
              <p:cNvSpPr/>
              <p:nvPr/>
            </p:nvSpPr>
            <p:spPr>
              <a:xfrm flipH="1">
                <a:off x="3108912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81" name="Rectangle 2880"/>
              <p:cNvSpPr/>
              <p:nvPr/>
            </p:nvSpPr>
            <p:spPr>
              <a:xfrm flipH="1">
                <a:off x="3063193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82" name="Rectangle 2881"/>
              <p:cNvSpPr/>
              <p:nvPr/>
            </p:nvSpPr>
            <p:spPr>
              <a:xfrm flipH="1">
                <a:off x="3017473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83" name="Rectangle 2882"/>
              <p:cNvSpPr/>
              <p:nvPr/>
            </p:nvSpPr>
            <p:spPr>
              <a:xfrm flipH="1">
                <a:off x="2971754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84" name="Rectangle 2883"/>
              <p:cNvSpPr/>
              <p:nvPr/>
            </p:nvSpPr>
            <p:spPr>
              <a:xfrm flipH="1">
                <a:off x="2926035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85" name="Rectangle 2884"/>
              <p:cNvSpPr/>
              <p:nvPr/>
            </p:nvSpPr>
            <p:spPr>
              <a:xfrm flipH="1">
                <a:off x="2880315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86" name="Rectangle 2885"/>
              <p:cNvSpPr/>
              <p:nvPr/>
            </p:nvSpPr>
            <p:spPr>
              <a:xfrm flipH="1">
                <a:off x="2834596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87" name="Rectangle 2886"/>
              <p:cNvSpPr/>
              <p:nvPr/>
            </p:nvSpPr>
            <p:spPr>
              <a:xfrm flipH="1">
                <a:off x="2788877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88" name="Rectangle 2887"/>
              <p:cNvSpPr/>
              <p:nvPr/>
            </p:nvSpPr>
            <p:spPr>
              <a:xfrm flipH="1">
                <a:off x="27431580"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89" name="Rectangle 2888"/>
              <p:cNvSpPr/>
              <p:nvPr/>
            </p:nvSpPr>
            <p:spPr>
              <a:xfrm flipH="1">
                <a:off x="2697438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90" name="Rectangle 2889"/>
              <p:cNvSpPr/>
              <p:nvPr/>
            </p:nvSpPr>
            <p:spPr>
              <a:xfrm flipH="1">
                <a:off x="2651719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91" name="Rectangle 2890"/>
              <p:cNvSpPr/>
              <p:nvPr/>
            </p:nvSpPr>
            <p:spPr>
              <a:xfrm flipH="1">
                <a:off x="2606000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92" name="Rectangle 2891"/>
              <p:cNvSpPr/>
              <p:nvPr/>
            </p:nvSpPr>
            <p:spPr>
              <a:xfrm flipH="1">
                <a:off x="2560280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93" name="Rectangle 2892"/>
              <p:cNvSpPr/>
              <p:nvPr/>
            </p:nvSpPr>
            <p:spPr>
              <a:xfrm flipH="1">
                <a:off x="2514561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94" name="Rectangle 2893"/>
              <p:cNvSpPr/>
              <p:nvPr/>
            </p:nvSpPr>
            <p:spPr>
              <a:xfrm flipH="1">
                <a:off x="2468842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95" name="Rectangle 2894"/>
              <p:cNvSpPr/>
              <p:nvPr/>
            </p:nvSpPr>
            <p:spPr>
              <a:xfrm flipH="1">
                <a:off x="2423122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96" name="Rectangle 2895"/>
              <p:cNvSpPr/>
              <p:nvPr/>
            </p:nvSpPr>
            <p:spPr>
              <a:xfrm flipH="1">
                <a:off x="2377403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97" name="Rectangle 2896"/>
              <p:cNvSpPr/>
              <p:nvPr/>
            </p:nvSpPr>
            <p:spPr>
              <a:xfrm flipH="1">
                <a:off x="2331684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98" name="Rectangle 2897"/>
              <p:cNvSpPr/>
              <p:nvPr/>
            </p:nvSpPr>
            <p:spPr>
              <a:xfrm flipH="1">
                <a:off x="2285965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99" name="Rectangle 2898"/>
              <p:cNvSpPr/>
              <p:nvPr/>
            </p:nvSpPr>
            <p:spPr>
              <a:xfrm flipH="1">
                <a:off x="2240245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00" name="Rectangle 2899"/>
              <p:cNvSpPr/>
              <p:nvPr/>
            </p:nvSpPr>
            <p:spPr>
              <a:xfrm flipH="1">
                <a:off x="2194526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01" name="Rectangle 2900"/>
              <p:cNvSpPr/>
              <p:nvPr/>
            </p:nvSpPr>
            <p:spPr>
              <a:xfrm flipH="1">
                <a:off x="2148807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02" name="Rectangle 2901"/>
              <p:cNvSpPr/>
              <p:nvPr/>
            </p:nvSpPr>
            <p:spPr>
              <a:xfrm flipH="1">
                <a:off x="2103087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03" name="Rectangle 2902"/>
              <p:cNvSpPr/>
              <p:nvPr/>
            </p:nvSpPr>
            <p:spPr>
              <a:xfrm flipH="1">
                <a:off x="2057368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04" name="Rectangle 2903"/>
              <p:cNvSpPr/>
              <p:nvPr/>
            </p:nvSpPr>
            <p:spPr>
              <a:xfrm flipH="1">
                <a:off x="2011649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05" name="Rectangle 2904"/>
              <p:cNvSpPr/>
              <p:nvPr/>
            </p:nvSpPr>
            <p:spPr>
              <a:xfrm flipH="1">
                <a:off x="1965929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06" name="Rectangle 2905"/>
              <p:cNvSpPr/>
              <p:nvPr/>
            </p:nvSpPr>
            <p:spPr>
              <a:xfrm flipH="1">
                <a:off x="1920210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07" name="Rectangle 2906"/>
              <p:cNvSpPr/>
              <p:nvPr/>
            </p:nvSpPr>
            <p:spPr>
              <a:xfrm flipH="1">
                <a:off x="1874491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08" name="Rectangle 2907"/>
              <p:cNvSpPr/>
              <p:nvPr/>
            </p:nvSpPr>
            <p:spPr>
              <a:xfrm flipH="1">
                <a:off x="1828772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09" name="Rectangle 2908"/>
              <p:cNvSpPr/>
              <p:nvPr/>
            </p:nvSpPr>
            <p:spPr>
              <a:xfrm flipH="1">
                <a:off x="1783052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10" name="Rectangle 2909"/>
              <p:cNvSpPr/>
              <p:nvPr/>
            </p:nvSpPr>
            <p:spPr>
              <a:xfrm flipH="1">
                <a:off x="1737333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11" name="Rectangle 2910"/>
              <p:cNvSpPr/>
              <p:nvPr/>
            </p:nvSpPr>
            <p:spPr>
              <a:xfrm flipH="1">
                <a:off x="1691614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12" name="Rectangle 2911"/>
              <p:cNvSpPr/>
              <p:nvPr/>
            </p:nvSpPr>
            <p:spPr>
              <a:xfrm flipH="1">
                <a:off x="1645894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13" name="Rectangle 2912"/>
              <p:cNvSpPr/>
              <p:nvPr/>
            </p:nvSpPr>
            <p:spPr>
              <a:xfrm flipH="1">
                <a:off x="1600175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14" name="Rectangle 2913"/>
              <p:cNvSpPr/>
              <p:nvPr/>
            </p:nvSpPr>
            <p:spPr>
              <a:xfrm flipH="1">
                <a:off x="1554456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15" name="Rectangle 2914"/>
              <p:cNvSpPr/>
              <p:nvPr/>
            </p:nvSpPr>
            <p:spPr>
              <a:xfrm flipH="1">
                <a:off x="1508736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16" name="Rectangle 2915"/>
              <p:cNvSpPr/>
              <p:nvPr/>
            </p:nvSpPr>
            <p:spPr>
              <a:xfrm flipH="1">
                <a:off x="1463017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17" name="Rectangle 2916"/>
              <p:cNvSpPr/>
              <p:nvPr/>
            </p:nvSpPr>
            <p:spPr>
              <a:xfrm flipH="1">
                <a:off x="1417298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18" name="Rectangle 2917"/>
              <p:cNvSpPr/>
              <p:nvPr/>
            </p:nvSpPr>
            <p:spPr>
              <a:xfrm flipH="1">
                <a:off x="1371579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19" name="Rectangle 2918"/>
              <p:cNvSpPr/>
              <p:nvPr/>
            </p:nvSpPr>
            <p:spPr>
              <a:xfrm flipH="1">
                <a:off x="1325859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20" name="Rectangle 2919"/>
              <p:cNvSpPr/>
              <p:nvPr/>
            </p:nvSpPr>
            <p:spPr>
              <a:xfrm flipH="1">
                <a:off x="1280140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21" name="Rectangle 2920"/>
              <p:cNvSpPr/>
              <p:nvPr/>
            </p:nvSpPr>
            <p:spPr>
              <a:xfrm flipH="1">
                <a:off x="1234421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22" name="Rectangle 2921"/>
              <p:cNvSpPr/>
              <p:nvPr/>
            </p:nvSpPr>
            <p:spPr>
              <a:xfrm flipH="1">
                <a:off x="1188701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23" name="Rectangle 2922"/>
              <p:cNvSpPr/>
              <p:nvPr/>
            </p:nvSpPr>
            <p:spPr>
              <a:xfrm flipH="1">
                <a:off x="1142982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24" name="Rectangle 2923"/>
              <p:cNvSpPr/>
              <p:nvPr/>
            </p:nvSpPr>
            <p:spPr>
              <a:xfrm flipH="1">
                <a:off x="1097263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25" name="Rectangle 2924"/>
              <p:cNvSpPr/>
              <p:nvPr/>
            </p:nvSpPr>
            <p:spPr>
              <a:xfrm flipH="1">
                <a:off x="1051543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26" name="Rectangle 2925"/>
              <p:cNvSpPr/>
              <p:nvPr/>
            </p:nvSpPr>
            <p:spPr>
              <a:xfrm flipH="1">
                <a:off x="1005824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27" name="Rectangle 2926"/>
              <p:cNvSpPr/>
              <p:nvPr/>
            </p:nvSpPr>
            <p:spPr>
              <a:xfrm flipH="1">
                <a:off x="960105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28" name="Rectangle 2927"/>
              <p:cNvSpPr/>
              <p:nvPr/>
            </p:nvSpPr>
            <p:spPr>
              <a:xfrm flipH="1">
                <a:off x="914386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29" name="Rectangle 2928"/>
              <p:cNvSpPr/>
              <p:nvPr/>
            </p:nvSpPr>
            <p:spPr>
              <a:xfrm flipH="1">
                <a:off x="868666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30" name="Rectangle 2929"/>
              <p:cNvSpPr/>
              <p:nvPr/>
            </p:nvSpPr>
            <p:spPr>
              <a:xfrm flipH="1">
                <a:off x="822947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31" name="Rectangle 2930"/>
              <p:cNvSpPr/>
              <p:nvPr/>
            </p:nvSpPr>
            <p:spPr>
              <a:xfrm flipH="1">
                <a:off x="777228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32" name="Rectangle 2931"/>
              <p:cNvSpPr/>
              <p:nvPr/>
            </p:nvSpPr>
            <p:spPr>
              <a:xfrm flipH="1">
                <a:off x="731508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33" name="Rectangle 2932"/>
              <p:cNvSpPr/>
              <p:nvPr/>
            </p:nvSpPr>
            <p:spPr>
              <a:xfrm flipH="1">
                <a:off x="6857895"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34" name="Rectangle 2933"/>
              <p:cNvSpPr/>
              <p:nvPr/>
            </p:nvSpPr>
            <p:spPr>
              <a:xfrm flipH="1">
                <a:off x="640070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35" name="Rectangle 2934"/>
              <p:cNvSpPr/>
              <p:nvPr/>
            </p:nvSpPr>
            <p:spPr>
              <a:xfrm flipH="1">
                <a:off x="594350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36" name="Rectangle 2935"/>
              <p:cNvSpPr/>
              <p:nvPr/>
            </p:nvSpPr>
            <p:spPr>
              <a:xfrm flipH="1">
                <a:off x="548631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37" name="Rectangle 2936"/>
              <p:cNvSpPr/>
              <p:nvPr/>
            </p:nvSpPr>
            <p:spPr>
              <a:xfrm flipH="1">
                <a:off x="502912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38" name="Rectangle 2937"/>
              <p:cNvSpPr/>
              <p:nvPr/>
            </p:nvSpPr>
            <p:spPr>
              <a:xfrm flipH="1">
                <a:off x="457193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39" name="Rectangle 2938"/>
              <p:cNvSpPr/>
              <p:nvPr/>
            </p:nvSpPr>
            <p:spPr>
              <a:xfrm flipH="1">
                <a:off x="411473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40" name="Rectangle 2939"/>
              <p:cNvSpPr/>
              <p:nvPr/>
            </p:nvSpPr>
            <p:spPr>
              <a:xfrm flipH="1">
                <a:off x="365754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41" name="Rectangle 2940"/>
              <p:cNvSpPr/>
              <p:nvPr/>
            </p:nvSpPr>
            <p:spPr>
              <a:xfrm flipH="1">
                <a:off x="320035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42" name="Rectangle 2941"/>
              <p:cNvSpPr/>
              <p:nvPr/>
            </p:nvSpPr>
            <p:spPr>
              <a:xfrm flipH="1">
                <a:off x="274315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43" name="Rectangle 2942"/>
              <p:cNvSpPr/>
              <p:nvPr/>
            </p:nvSpPr>
            <p:spPr>
              <a:xfrm flipH="1">
                <a:off x="228596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44" name="Rectangle 2943"/>
              <p:cNvSpPr/>
              <p:nvPr/>
            </p:nvSpPr>
            <p:spPr>
              <a:xfrm flipH="1">
                <a:off x="182877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45" name="Rectangle 2944"/>
              <p:cNvSpPr/>
              <p:nvPr/>
            </p:nvSpPr>
            <p:spPr>
              <a:xfrm flipH="1">
                <a:off x="137157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46" name="Rectangle 2945"/>
              <p:cNvSpPr/>
              <p:nvPr/>
            </p:nvSpPr>
            <p:spPr>
              <a:xfrm flipH="1">
                <a:off x="91438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47" name="Rectangle 2946"/>
              <p:cNvSpPr/>
              <p:nvPr/>
            </p:nvSpPr>
            <p:spPr>
              <a:xfrm flipH="1">
                <a:off x="45719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48" name="Rectangle 2947"/>
              <p:cNvSpPr/>
              <p:nvPr/>
            </p:nvSpPr>
            <p:spPr>
              <a:xfrm flipH="1">
                <a:off x="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949" name="Group 2948"/>
            <p:cNvGrpSpPr/>
            <p:nvPr/>
          </p:nvGrpSpPr>
          <p:grpSpPr>
            <a:xfrm>
              <a:off x="0" y="864476"/>
              <a:ext cx="43891200" cy="457200"/>
              <a:chOff x="0" y="5558415"/>
              <a:chExt cx="43891200" cy="457200"/>
            </a:xfrm>
          </p:grpSpPr>
          <p:sp>
            <p:nvSpPr>
              <p:cNvPr id="2950" name="Rectangle 2949"/>
              <p:cNvSpPr/>
              <p:nvPr/>
            </p:nvSpPr>
            <p:spPr>
              <a:xfrm flipV="1">
                <a:off x="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51" name="Rectangle 2950"/>
              <p:cNvSpPr/>
              <p:nvPr/>
            </p:nvSpPr>
            <p:spPr>
              <a:xfrm flipV="1">
                <a:off x="45719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52" name="Rectangle 2951"/>
              <p:cNvSpPr/>
              <p:nvPr/>
            </p:nvSpPr>
            <p:spPr>
              <a:xfrm flipV="1">
                <a:off x="91438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53" name="Rectangle 2952"/>
              <p:cNvSpPr/>
              <p:nvPr/>
            </p:nvSpPr>
            <p:spPr>
              <a:xfrm flipV="1">
                <a:off x="137157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54" name="Rectangle 2953"/>
              <p:cNvSpPr/>
              <p:nvPr/>
            </p:nvSpPr>
            <p:spPr>
              <a:xfrm flipV="1">
                <a:off x="182877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55" name="Rectangle 2954"/>
              <p:cNvSpPr/>
              <p:nvPr/>
            </p:nvSpPr>
            <p:spPr>
              <a:xfrm flipV="1">
                <a:off x="228596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56" name="Rectangle 2955"/>
              <p:cNvSpPr/>
              <p:nvPr/>
            </p:nvSpPr>
            <p:spPr>
              <a:xfrm flipV="1">
                <a:off x="274315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57" name="Rectangle 2956"/>
              <p:cNvSpPr/>
              <p:nvPr/>
            </p:nvSpPr>
            <p:spPr>
              <a:xfrm flipV="1">
                <a:off x="320035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58" name="Rectangle 2957"/>
              <p:cNvSpPr/>
              <p:nvPr/>
            </p:nvSpPr>
            <p:spPr>
              <a:xfrm flipV="1">
                <a:off x="365754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59" name="Rectangle 2958"/>
              <p:cNvSpPr/>
              <p:nvPr/>
            </p:nvSpPr>
            <p:spPr>
              <a:xfrm flipV="1">
                <a:off x="411473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60" name="Rectangle 2959"/>
              <p:cNvSpPr/>
              <p:nvPr/>
            </p:nvSpPr>
            <p:spPr>
              <a:xfrm flipV="1">
                <a:off x="457193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61" name="Rectangle 2960"/>
              <p:cNvSpPr/>
              <p:nvPr/>
            </p:nvSpPr>
            <p:spPr>
              <a:xfrm flipV="1">
                <a:off x="502912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62" name="Rectangle 2961"/>
              <p:cNvSpPr/>
              <p:nvPr/>
            </p:nvSpPr>
            <p:spPr>
              <a:xfrm flipV="1">
                <a:off x="548631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63" name="Rectangle 2962"/>
              <p:cNvSpPr/>
              <p:nvPr/>
            </p:nvSpPr>
            <p:spPr>
              <a:xfrm flipV="1">
                <a:off x="594350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64" name="Rectangle 2963"/>
              <p:cNvSpPr/>
              <p:nvPr/>
            </p:nvSpPr>
            <p:spPr>
              <a:xfrm flipV="1">
                <a:off x="640070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65" name="Rectangle 2964"/>
              <p:cNvSpPr/>
              <p:nvPr/>
            </p:nvSpPr>
            <p:spPr>
              <a:xfrm flipV="1">
                <a:off x="685789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66" name="Rectangle 2965"/>
              <p:cNvSpPr/>
              <p:nvPr/>
            </p:nvSpPr>
            <p:spPr>
              <a:xfrm flipV="1">
                <a:off x="731508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67" name="Rectangle 2966"/>
              <p:cNvSpPr/>
              <p:nvPr/>
            </p:nvSpPr>
            <p:spPr>
              <a:xfrm flipV="1">
                <a:off x="777228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68" name="Rectangle 2967"/>
              <p:cNvSpPr/>
              <p:nvPr/>
            </p:nvSpPr>
            <p:spPr>
              <a:xfrm flipV="1">
                <a:off x="822947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69" name="Rectangle 2968"/>
              <p:cNvSpPr/>
              <p:nvPr/>
            </p:nvSpPr>
            <p:spPr>
              <a:xfrm flipV="1">
                <a:off x="868666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70" name="Rectangle 2969"/>
              <p:cNvSpPr/>
              <p:nvPr/>
            </p:nvSpPr>
            <p:spPr>
              <a:xfrm flipV="1">
                <a:off x="914386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71" name="Rectangle 2970"/>
              <p:cNvSpPr/>
              <p:nvPr/>
            </p:nvSpPr>
            <p:spPr>
              <a:xfrm flipV="1">
                <a:off x="960105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72" name="Rectangle 2971"/>
              <p:cNvSpPr/>
              <p:nvPr/>
            </p:nvSpPr>
            <p:spPr>
              <a:xfrm flipV="1">
                <a:off x="1005824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73" name="Rectangle 2972"/>
              <p:cNvSpPr/>
              <p:nvPr/>
            </p:nvSpPr>
            <p:spPr>
              <a:xfrm flipV="1">
                <a:off x="1051543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74" name="Rectangle 2973"/>
              <p:cNvSpPr/>
              <p:nvPr/>
            </p:nvSpPr>
            <p:spPr>
              <a:xfrm flipV="1">
                <a:off x="1097263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75" name="Rectangle 2974"/>
              <p:cNvSpPr/>
              <p:nvPr/>
            </p:nvSpPr>
            <p:spPr>
              <a:xfrm flipV="1">
                <a:off x="1142982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76" name="Rectangle 2975"/>
              <p:cNvSpPr/>
              <p:nvPr/>
            </p:nvSpPr>
            <p:spPr>
              <a:xfrm flipV="1">
                <a:off x="1188701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77" name="Rectangle 2976"/>
              <p:cNvSpPr/>
              <p:nvPr/>
            </p:nvSpPr>
            <p:spPr>
              <a:xfrm flipV="1">
                <a:off x="1234421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78" name="Rectangle 2977"/>
              <p:cNvSpPr/>
              <p:nvPr/>
            </p:nvSpPr>
            <p:spPr>
              <a:xfrm flipV="1">
                <a:off x="1280140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79" name="Rectangle 2978"/>
              <p:cNvSpPr/>
              <p:nvPr/>
            </p:nvSpPr>
            <p:spPr>
              <a:xfrm flipV="1">
                <a:off x="1325859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80" name="Rectangle 2979"/>
              <p:cNvSpPr/>
              <p:nvPr/>
            </p:nvSpPr>
            <p:spPr>
              <a:xfrm flipV="1">
                <a:off x="1371579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81" name="Rectangle 2980"/>
              <p:cNvSpPr/>
              <p:nvPr/>
            </p:nvSpPr>
            <p:spPr>
              <a:xfrm flipV="1">
                <a:off x="14172983"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82" name="Rectangle 2981"/>
              <p:cNvSpPr/>
              <p:nvPr/>
            </p:nvSpPr>
            <p:spPr>
              <a:xfrm flipV="1">
                <a:off x="1463017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83" name="Rectangle 2982"/>
              <p:cNvSpPr/>
              <p:nvPr/>
            </p:nvSpPr>
            <p:spPr>
              <a:xfrm flipV="1">
                <a:off x="1508736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84" name="Rectangle 2983"/>
              <p:cNvSpPr/>
              <p:nvPr/>
            </p:nvSpPr>
            <p:spPr>
              <a:xfrm flipV="1">
                <a:off x="1554456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85" name="Rectangle 2984"/>
              <p:cNvSpPr/>
              <p:nvPr/>
            </p:nvSpPr>
            <p:spPr>
              <a:xfrm flipV="1">
                <a:off x="1600175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86" name="Rectangle 2985"/>
              <p:cNvSpPr/>
              <p:nvPr/>
            </p:nvSpPr>
            <p:spPr>
              <a:xfrm flipV="1">
                <a:off x="1645894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87" name="Rectangle 2986"/>
              <p:cNvSpPr/>
              <p:nvPr/>
            </p:nvSpPr>
            <p:spPr>
              <a:xfrm flipV="1">
                <a:off x="1691614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88" name="Rectangle 2987"/>
              <p:cNvSpPr/>
              <p:nvPr/>
            </p:nvSpPr>
            <p:spPr>
              <a:xfrm flipV="1">
                <a:off x="1737333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89" name="Rectangle 2988"/>
              <p:cNvSpPr/>
              <p:nvPr/>
            </p:nvSpPr>
            <p:spPr>
              <a:xfrm flipV="1">
                <a:off x="1783052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90" name="Rectangle 2989"/>
              <p:cNvSpPr/>
              <p:nvPr/>
            </p:nvSpPr>
            <p:spPr>
              <a:xfrm flipV="1">
                <a:off x="1828772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91" name="Rectangle 2990"/>
              <p:cNvSpPr/>
              <p:nvPr/>
            </p:nvSpPr>
            <p:spPr>
              <a:xfrm flipV="1">
                <a:off x="1874491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92" name="Rectangle 2991"/>
              <p:cNvSpPr/>
              <p:nvPr/>
            </p:nvSpPr>
            <p:spPr>
              <a:xfrm flipV="1">
                <a:off x="1920210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93" name="Rectangle 2992"/>
              <p:cNvSpPr/>
              <p:nvPr/>
            </p:nvSpPr>
            <p:spPr>
              <a:xfrm flipV="1">
                <a:off x="1965929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94" name="Rectangle 2993"/>
              <p:cNvSpPr/>
              <p:nvPr/>
            </p:nvSpPr>
            <p:spPr>
              <a:xfrm flipV="1">
                <a:off x="2011649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95" name="Rectangle 2994"/>
              <p:cNvSpPr/>
              <p:nvPr/>
            </p:nvSpPr>
            <p:spPr>
              <a:xfrm flipV="1">
                <a:off x="2057368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96" name="Rectangle 2995"/>
              <p:cNvSpPr/>
              <p:nvPr/>
            </p:nvSpPr>
            <p:spPr>
              <a:xfrm flipV="1">
                <a:off x="2103087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97" name="Rectangle 2996"/>
              <p:cNvSpPr/>
              <p:nvPr/>
            </p:nvSpPr>
            <p:spPr>
              <a:xfrm flipV="1">
                <a:off x="2148807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98" name="Rectangle 2997"/>
              <p:cNvSpPr/>
              <p:nvPr/>
            </p:nvSpPr>
            <p:spPr>
              <a:xfrm flipV="1">
                <a:off x="2194526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999" name="Rectangle 2998"/>
              <p:cNvSpPr/>
              <p:nvPr/>
            </p:nvSpPr>
            <p:spPr>
              <a:xfrm flipV="1">
                <a:off x="2240245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00" name="Rectangle 2999"/>
              <p:cNvSpPr/>
              <p:nvPr/>
            </p:nvSpPr>
            <p:spPr>
              <a:xfrm flipV="1">
                <a:off x="2285965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01" name="Rectangle 3000"/>
              <p:cNvSpPr/>
              <p:nvPr/>
            </p:nvSpPr>
            <p:spPr>
              <a:xfrm flipV="1">
                <a:off x="2331684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02" name="Rectangle 3001"/>
              <p:cNvSpPr/>
              <p:nvPr/>
            </p:nvSpPr>
            <p:spPr>
              <a:xfrm flipV="1">
                <a:off x="2377403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03" name="Rectangle 3002"/>
              <p:cNvSpPr/>
              <p:nvPr/>
            </p:nvSpPr>
            <p:spPr>
              <a:xfrm flipV="1">
                <a:off x="2423122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04" name="Rectangle 3003"/>
              <p:cNvSpPr/>
              <p:nvPr/>
            </p:nvSpPr>
            <p:spPr>
              <a:xfrm flipV="1">
                <a:off x="2468842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05" name="Rectangle 3004"/>
              <p:cNvSpPr/>
              <p:nvPr/>
            </p:nvSpPr>
            <p:spPr>
              <a:xfrm flipV="1">
                <a:off x="2514561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06" name="Rectangle 3005"/>
              <p:cNvSpPr/>
              <p:nvPr/>
            </p:nvSpPr>
            <p:spPr>
              <a:xfrm flipV="1">
                <a:off x="2560280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07" name="Rectangle 3006"/>
              <p:cNvSpPr/>
              <p:nvPr/>
            </p:nvSpPr>
            <p:spPr>
              <a:xfrm flipV="1">
                <a:off x="2606000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08" name="Rectangle 3007"/>
              <p:cNvSpPr/>
              <p:nvPr/>
            </p:nvSpPr>
            <p:spPr>
              <a:xfrm flipV="1">
                <a:off x="2651719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09" name="Rectangle 3008"/>
              <p:cNvSpPr/>
              <p:nvPr/>
            </p:nvSpPr>
            <p:spPr>
              <a:xfrm flipV="1">
                <a:off x="2697438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10" name="Rectangle 3009"/>
              <p:cNvSpPr/>
              <p:nvPr/>
            </p:nvSpPr>
            <p:spPr>
              <a:xfrm flipV="1">
                <a:off x="2743158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11" name="Rectangle 3010"/>
              <p:cNvSpPr/>
              <p:nvPr/>
            </p:nvSpPr>
            <p:spPr>
              <a:xfrm flipV="1">
                <a:off x="2788877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12" name="Rectangle 3011"/>
              <p:cNvSpPr/>
              <p:nvPr/>
            </p:nvSpPr>
            <p:spPr>
              <a:xfrm flipV="1">
                <a:off x="2834596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13" name="Rectangle 3012"/>
              <p:cNvSpPr/>
              <p:nvPr/>
            </p:nvSpPr>
            <p:spPr>
              <a:xfrm flipV="1">
                <a:off x="2880315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14" name="Rectangle 3013"/>
              <p:cNvSpPr/>
              <p:nvPr/>
            </p:nvSpPr>
            <p:spPr>
              <a:xfrm flipV="1">
                <a:off x="2926035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15" name="Rectangle 3014"/>
              <p:cNvSpPr/>
              <p:nvPr/>
            </p:nvSpPr>
            <p:spPr>
              <a:xfrm flipV="1">
                <a:off x="2971754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16" name="Rectangle 3015"/>
              <p:cNvSpPr/>
              <p:nvPr/>
            </p:nvSpPr>
            <p:spPr>
              <a:xfrm flipV="1">
                <a:off x="3017473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17" name="Rectangle 3016"/>
              <p:cNvSpPr/>
              <p:nvPr/>
            </p:nvSpPr>
            <p:spPr>
              <a:xfrm flipV="1">
                <a:off x="3063193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18" name="Rectangle 3017"/>
              <p:cNvSpPr/>
              <p:nvPr/>
            </p:nvSpPr>
            <p:spPr>
              <a:xfrm flipV="1">
                <a:off x="3108912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19" name="Rectangle 3018"/>
              <p:cNvSpPr/>
              <p:nvPr/>
            </p:nvSpPr>
            <p:spPr>
              <a:xfrm flipV="1">
                <a:off x="3154631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20" name="Rectangle 3019"/>
              <p:cNvSpPr/>
              <p:nvPr/>
            </p:nvSpPr>
            <p:spPr>
              <a:xfrm flipV="1">
                <a:off x="3200351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21" name="Rectangle 3020"/>
              <p:cNvSpPr/>
              <p:nvPr/>
            </p:nvSpPr>
            <p:spPr>
              <a:xfrm flipV="1">
                <a:off x="3246070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22" name="Rectangle 3021"/>
              <p:cNvSpPr/>
              <p:nvPr/>
            </p:nvSpPr>
            <p:spPr>
              <a:xfrm flipV="1">
                <a:off x="3291789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23" name="Rectangle 3022"/>
              <p:cNvSpPr/>
              <p:nvPr/>
            </p:nvSpPr>
            <p:spPr>
              <a:xfrm flipV="1">
                <a:off x="3337508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24" name="Rectangle 3023"/>
              <p:cNvSpPr/>
              <p:nvPr/>
            </p:nvSpPr>
            <p:spPr>
              <a:xfrm flipV="1">
                <a:off x="3383228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25" name="Rectangle 3024"/>
              <p:cNvSpPr/>
              <p:nvPr/>
            </p:nvSpPr>
            <p:spPr>
              <a:xfrm flipV="1">
                <a:off x="3428947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26" name="Rectangle 3025"/>
              <p:cNvSpPr/>
              <p:nvPr/>
            </p:nvSpPr>
            <p:spPr>
              <a:xfrm flipV="1">
                <a:off x="34746668"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27" name="Rectangle 3026"/>
              <p:cNvSpPr/>
              <p:nvPr/>
            </p:nvSpPr>
            <p:spPr>
              <a:xfrm flipV="1">
                <a:off x="3520386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28" name="Rectangle 3027"/>
              <p:cNvSpPr/>
              <p:nvPr/>
            </p:nvSpPr>
            <p:spPr>
              <a:xfrm flipV="1">
                <a:off x="3566105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29" name="Rectangle 3028"/>
              <p:cNvSpPr/>
              <p:nvPr/>
            </p:nvSpPr>
            <p:spPr>
              <a:xfrm flipV="1">
                <a:off x="3611824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30" name="Rectangle 3029"/>
              <p:cNvSpPr/>
              <p:nvPr/>
            </p:nvSpPr>
            <p:spPr>
              <a:xfrm flipV="1">
                <a:off x="3657544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31" name="Rectangle 3030"/>
              <p:cNvSpPr/>
              <p:nvPr/>
            </p:nvSpPr>
            <p:spPr>
              <a:xfrm flipV="1">
                <a:off x="3703263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32" name="Rectangle 3031"/>
              <p:cNvSpPr/>
              <p:nvPr/>
            </p:nvSpPr>
            <p:spPr>
              <a:xfrm flipV="1">
                <a:off x="3748982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33" name="Rectangle 3032"/>
              <p:cNvSpPr/>
              <p:nvPr/>
            </p:nvSpPr>
            <p:spPr>
              <a:xfrm flipV="1">
                <a:off x="3794701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34" name="Rectangle 3033"/>
              <p:cNvSpPr/>
              <p:nvPr/>
            </p:nvSpPr>
            <p:spPr>
              <a:xfrm flipV="1">
                <a:off x="3840421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35" name="Rectangle 3034"/>
              <p:cNvSpPr/>
              <p:nvPr/>
            </p:nvSpPr>
            <p:spPr>
              <a:xfrm flipV="1">
                <a:off x="3886140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36" name="Rectangle 3035"/>
              <p:cNvSpPr/>
              <p:nvPr/>
            </p:nvSpPr>
            <p:spPr>
              <a:xfrm flipV="1">
                <a:off x="3931859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37" name="Rectangle 3036"/>
              <p:cNvSpPr/>
              <p:nvPr/>
            </p:nvSpPr>
            <p:spPr>
              <a:xfrm flipV="1">
                <a:off x="3977579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38" name="Rectangle 3037"/>
              <p:cNvSpPr/>
              <p:nvPr/>
            </p:nvSpPr>
            <p:spPr>
              <a:xfrm flipV="1">
                <a:off x="4023298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39" name="Rectangle 3038"/>
              <p:cNvSpPr/>
              <p:nvPr/>
            </p:nvSpPr>
            <p:spPr>
              <a:xfrm flipV="1">
                <a:off x="4069017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40" name="Rectangle 3039"/>
              <p:cNvSpPr/>
              <p:nvPr/>
            </p:nvSpPr>
            <p:spPr>
              <a:xfrm flipV="1">
                <a:off x="4114737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41" name="Rectangle 3040"/>
              <p:cNvSpPr/>
              <p:nvPr/>
            </p:nvSpPr>
            <p:spPr>
              <a:xfrm flipV="1">
                <a:off x="4160456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42" name="Rectangle 3041"/>
              <p:cNvSpPr/>
              <p:nvPr/>
            </p:nvSpPr>
            <p:spPr>
              <a:xfrm flipV="1">
                <a:off x="4206175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43" name="Rectangle 3042"/>
              <p:cNvSpPr/>
              <p:nvPr/>
            </p:nvSpPr>
            <p:spPr>
              <a:xfrm flipV="1">
                <a:off x="4251894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44" name="Rectangle 3043"/>
              <p:cNvSpPr/>
              <p:nvPr/>
            </p:nvSpPr>
            <p:spPr>
              <a:xfrm flipV="1">
                <a:off x="4297614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45" name="Rectangle 3044"/>
              <p:cNvSpPr/>
              <p:nvPr/>
            </p:nvSpPr>
            <p:spPr>
              <a:xfrm flipV="1">
                <a:off x="4343331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grpSp>
        <p:grpSp>
          <p:nvGrpSpPr>
            <p:cNvPr id="3046" name="Group 3045"/>
            <p:cNvGrpSpPr/>
            <p:nvPr/>
          </p:nvGrpSpPr>
          <p:grpSpPr>
            <a:xfrm>
              <a:off x="0" y="1296714"/>
              <a:ext cx="43891200" cy="457200"/>
              <a:chOff x="0" y="6022428"/>
              <a:chExt cx="43891200" cy="457200"/>
            </a:xfrm>
          </p:grpSpPr>
          <p:sp>
            <p:nvSpPr>
              <p:cNvPr id="3047" name="Rectangle 3046"/>
              <p:cNvSpPr/>
              <p:nvPr/>
            </p:nvSpPr>
            <p:spPr>
              <a:xfrm flipH="1" flipV="1">
                <a:off x="41604563"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48" name="Rectangle 3047"/>
              <p:cNvSpPr/>
              <p:nvPr/>
            </p:nvSpPr>
            <p:spPr>
              <a:xfrm flipH="1" flipV="1">
                <a:off x="41147370"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49" name="Rectangle 3048"/>
              <p:cNvSpPr/>
              <p:nvPr/>
            </p:nvSpPr>
            <p:spPr>
              <a:xfrm flipH="1" flipV="1">
                <a:off x="40690177"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50" name="Rectangle 3049"/>
              <p:cNvSpPr/>
              <p:nvPr/>
            </p:nvSpPr>
            <p:spPr>
              <a:xfrm flipH="1" flipV="1">
                <a:off x="40232984"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51" name="Rectangle 3050"/>
              <p:cNvSpPr/>
              <p:nvPr/>
            </p:nvSpPr>
            <p:spPr>
              <a:xfrm flipH="1" flipV="1">
                <a:off x="39775791"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52" name="Rectangle 3051"/>
              <p:cNvSpPr/>
              <p:nvPr/>
            </p:nvSpPr>
            <p:spPr>
              <a:xfrm flipH="1" flipV="1">
                <a:off x="39318598"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53" name="Rectangle 3052"/>
              <p:cNvSpPr/>
              <p:nvPr/>
            </p:nvSpPr>
            <p:spPr>
              <a:xfrm flipH="1" flipV="1">
                <a:off x="38861405"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54" name="Rectangle 3053"/>
              <p:cNvSpPr/>
              <p:nvPr/>
            </p:nvSpPr>
            <p:spPr>
              <a:xfrm flipH="1" flipV="1">
                <a:off x="38404212"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55" name="Rectangle 3054"/>
              <p:cNvSpPr/>
              <p:nvPr/>
            </p:nvSpPr>
            <p:spPr>
              <a:xfrm flipH="1" flipV="1">
                <a:off x="37947019"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56" name="Rectangle 3055"/>
              <p:cNvSpPr/>
              <p:nvPr/>
            </p:nvSpPr>
            <p:spPr>
              <a:xfrm flipH="1" flipV="1">
                <a:off x="37489826"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57" name="Rectangle 3056"/>
              <p:cNvSpPr/>
              <p:nvPr/>
            </p:nvSpPr>
            <p:spPr>
              <a:xfrm flipH="1" flipV="1">
                <a:off x="3703263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58" name="Rectangle 3057"/>
              <p:cNvSpPr/>
              <p:nvPr/>
            </p:nvSpPr>
            <p:spPr>
              <a:xfrm flipH="1" flipV="1">
                <a:off x="3657544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59" name="Rectangle 3058"/>
              <p:cNvSpPr/>
              <p:nvPr/>
            </p:nvSpPr>
            <p:spPr>
              <a:xfrm flipH="1" flipV="1">
                <a:off x="36118247"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60" name="Rectangle 3059"/>
              <p:cNvSpPr/>
              <p:nvPr/>
            </p:nvSpPr>
            <p:spPr>
              <a:xfrm flipH="1" flipV="1">
                <a:off x="35661054"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61" name="Rectangle 3060"/>
              <p:cNvSpPr/>
              <p:nvPr/>
            </p:nvSpPr>
            <p:spPr>
              <a:xfrm flipH="1" flipV="1">
                <a:off x="35203861"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62" name="Rectangle 3061"/>
              <p:cNvSpPr/>
              <p:nvPr/>
            </p:nvSpPr>
            <p:spPr>
              <a:xfrm flipH="1" flipV="1">
                <a:off x="3474666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63" name="Rectangle 3062"/>
              <p:cNvSpPr/>
              <p:nvPr/>
            </p:nvSpPr>
            <p:spPr>
              <a:xfrm flipH="1" flipV="1">
                <a:off x="34289475"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64" name="Rectangle 3063"/>
              <p:cNvSpPr/>
              <p:nvPr/>
            </p:nvSpPr>
            <p:spPr>
              <a:xfrm flipH="1" flipV="1">
                <a:off x="33832282"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65" name="Rectangle 3064"/>
              <p:cNvSpPr/>
              <p:nvPr/>
            </p:nvSpPr>
            <p:spPr>
              <a:xfrm flipH="1" flipV="1">
                <a:off x="33375089"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66" name="Rectangle 3065"/>
              <p:cNvSpPr/>
              <p:nvPr/>
            </p:nvSpPr>
            <p:spPr>
              <a:xfrm flipH="1" flipV="1">
                <a:off x="32917896"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67" name="Rectangle 3066"/>
              <p:cNvSpPr/>
              <p:nvPr/>
            </p:nvSpPr>
            <p:spPr>
              <a:xfrm flipH="1" flipV="1">
                <a:off x="3246070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68" name="Rectangle 3067"/>
              <p:cNvSpPr/>
              <p:nvPr/>
            </p:nvSpPr>
            <p:spPr>
              <a:xfrm flipH="1" flipV="1">
                <a:off x="32003510"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69" name="Rectangle 3068"/>
              <p:cNvSpPr/>
              <p:nvPr/>
            </p:nvSpPr>
            <p:spPr>
              <a:xfrm flipH="1" flipV="1">
                <a:off x="31546317"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70" name="Rectangle 3069"/>
              <p:cNvSpPr/>
              <p:nvPr/>
            </p:nvSpPr>
            <p:spPr>
              <a:xfrm flipH="1" flipV="1">
                <a:off x="31089124"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71" name="Rectangle 3070"/>
              <p:cNvSpPr/>
              <p:nvPr/>
            </p:nvSpPr>
            <p:spPr>
              <a:xfrm flipH="1" flipV="1">
                <a:off x="30631931"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72" name="Rectangle 3071"/>
              <p:cNvSpPr/>
              <p:nvPr/>
            </p:nvSpPr>
            <p:spPr>
              <a:xfrm flipH="1" flipV="1">
                <a:off x="3017473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73" name="Rectangle 3072"/>
              <p:cNvSpPr/>
              <p:nvPr/>
            </p:nvSpPr>
            <p:spPr>
              <a:xfrm flipH="1" flipV="1">
                <a:off x="29717545"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74" name="Rectangle 3073"/>
              <p:cNvSpPr/>
              <p:nvPr/>
            </p:nvSpPr>
            <p:spPr>
              <a:xfrm flipH="1" flipV="1">
                <a:off x="29260352"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75" name="Rectangle 3074"/>
              <p:cNvSpPr/>
              <p:nvPr/>
            </p:nvSpPr>
            <p:spPr>
              <a:xfrm flipH="1" flipV="1">
                <a:off x="28803159"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76" name="Rectangle 3075"/>
              <p:cNvSpPr/>
              <p:nvPr/>
            </p:nvSpPr>
            <p:spPr>
              <a:xfrm flipH="1" flipV="1">
                <a:off x="28345966"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77" name="Rectangle 3076"/>
              <p:cNvSpPr/>
              <p:nvPr/>
            </p:nvSpPr>
            <p:spPr>
              <a:xfrm flipH="1" flipV="1">
                <a:off x="27888773"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78" name="Rectangle 3077"/>
              <p:cNvSpPr/>
              <p:nvPr/>
            </p:nvSpPr>
            <p:spPr>
              <a:xfrm flipH="1" flipV="1">
                <a:off x="27431580"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79" name="Rectangle 3078"/>
              <p:cNvSpPr/>
              <p:nvPr/>
            </p:nvSpPr>
            <p:spPr>
              <a:xfrm flipH="1" flipV="1">
                <a:off x="26974387"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80" name="Rectangle 3079"/>
              <p:cNvSpPr/>
              <p:nvPr/>
            </p:nvSpPr>
            <p:spPr>
              <a:xfrm flipH="1" flipV="1">
                <a:off x="26517194"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81" name="Rectangle 3080"/>
              <p:cNvSpPr/>
              <p:nvPr/>
            </p:nvSpPr>
            <p:spPr>
              <a:xfrm flipH="1" flipV="1">
                <a:off x="26060001"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82" name="Rectangle 3081"/>
              <p:cNvSpPr/>
              <p:nvPr/>
            </p:nvSpPr>
            <p:spPr>
              <a:xfrm flipH="1" flipV="1">
                <a:off x="25602808"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83" name="Rectangle 3082"/>
              <p:cNvSpPr/>
              <p:nvPr/>
            </p:nvSpPr>
            <p:spPr>
              <a:xfrm flipH="1" flipV="1">
                <a:off x="25145615"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84" name="Rectangle 3083"/>
              <p:cNvSpPr/>
              <p:nvPr/>
            </p:nvSpPr>
            <p:spPr>
              <a:xfrm flipH="1" flipV="1">
                <a:off x="24688422"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85" name="Rectangle 3084"/>
              <p:cNvSpPr/>
              <p:nvPr/>
            </p:nvSpPr>
            <p:spPr>
              <a:xfrm flipH="1" flipV="1">
                <a:off x="24231229"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86" name="Rectangle 3085"/>
              <p:cNvSpPr/>
              <p:nvPr/>
            </p:nvSpPr>
            <p:spPr>
              <a:xfrm flipH="1" flipV="1">
                <a:off x="23774036"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87" name="Rectangle 3086"/>
              <p:cNvSpPr/>
              <p:nvPr/>
            </p:nvSpPr>
            <p:spPr>
              <a:xfrm flipH="1" flipV="1">
                <a:off x="23316843"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88" name="Rectangle 3087"/>
              <p:cNvSpPr/>
              <p:nvPr/>
            </p:nvSpPr>
            <p:spPr>
              <a:xfrm flipH="1" flipV="1">
                <a:off x="22859650"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89" name="Rectangle 3088"/>
              <p:cNvSpPr/>
              <p:nvPr/>
            </p:nvSpPr>
            <p:spPr>
              <a:xfrm flipH="1" flipV="1">
                <a:off x="22402457"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90" name="Rectangle 3089"/>
              <p:cNvSpPr/>
              <p:nvPr/>
            </p:nvSpPr>
            <p:spPr>
              <a:xfrm flipH="1" flipV="1">
                <a:off x="21945264"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91" name="Rectangle 3090"/>
              <p:cNvSpPr/>
              <p:nvPr/>
            </p:nvSpPr>
            <p:spPr>
              <a:xfrm flipH="1" flipV="1">
                <a:off x="21488071"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92" name="Rectangle 3091"/>
              <p:cNvSpPr/>
              <p:nvPr/>
            </p:nvSpPr>
            <p:spPr>
              <a:xfrm flipH="1" flipV="1">
                <a:off x="2103087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93" name="Rectangle 3092"/>
              <p:cNvSpPr/>
              <p:nvPr/>
            </p:nvSpPr>
            <p:spPr>
              <a:xfrm flipH="1" flipV="1">
                <a:off x="20573685"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94" name="Rectangle 3093"/>
              <p:cNvSpPr/>
              <p:nvPr/>
            </p:nvSpPr>
            <p:spPr>
              <a:xfrm flipH="1" flipV="1">
                <a:off x="20116492"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95" name="Rectangle 3094"/>
              <p:cNvSpPr/>
              <p:nvPr/>
            </p:nvSpPr>
            <p:spPr>
              <a:xfrm flipH="1" flipV="1">
                <a:off x="19659299"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96" name="Rectangle 3095"/>
              <p:cNvSpPr/>
              <p:nvPr/>
            </p:nvSpPr>
            <p:spPr>
              <a:xfrm flipH="1" flipV="1">
                <a:off x="19202106"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97" name="Rectangle 3096"/>
              <p:cNvSpPr/>
              <p:nvPr/>
            </p:nvSpPr>
            <p:spPr>
              <a:xfrm flipH="1" flipV="1">
                <a:off x="1874491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98" name="Rectangle 3097"/>
              <p:cNvSpPr/>
              <p:nvPr/>
            </p:nvSpPr>
            <p:spPr>
              <a:xfrm flipH="1" flipV="1">
                <a:off x="1828772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099" name="Rectangle 3098"/>
              <p:cNvSpPr/>
              <p:nvPr/>
            </p:nvSpPr>
            <p:spPr>
              <a:xfrm flipH="1" flipV="1">
                <a:off x="17830527"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00" name="Rectangle 3099"/>
              <p:cNvSpPr/>
              <p:nvPr/>
            </p:nvSpPr>
            <p:spPr>
              <a:xfrm flipH="1" flipV="1">
                <a:off x="17373334"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01" name="Rectangle 3100"/>
              <p:cNvSpPr/>
              <p:nvPr/>
            </p:nvSpPr>
            <p:spPr>
              <a:xfrm flipH="1" flipV="1">
                <a:off x="16916141"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02" name="Rectangle 3101"/>
              <p:cNvSpPr/>
              <p:nvPr/>
            </p:nvSpPr>
            <p:spPr>
              <a:xfrm flipH="1" flipV="1">
                <a:off x="1645894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03" name="Rectangle 3102"/>
              <p:cNvSpPr/>
              <p:nvPr/>
            </p:nvSpPr>
            <p:spPr>
              <a:xfrm flipH="1" flipV="1">
                <a:off x="16001755"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04" name="Rectangle 3103"/>
              <p:cNvSpPr/>
              <p:nvPr/>
            </p:nvSpPr>
            <p:spPr>
              <a:xfrm flipH="1" flipV="1">
                <a:off x="15544562"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05" name="Rectangle 3104"/>
              <p:cNvSpPr/>
              <p:nvPr/>
            </p:nvSpPr>
            <p:spPr>
              <a:xfrm flipH="1" flipV="1">
                <a:off x="15087369"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06" name="Rectangle 3105"/>
              <p:cNvSpPr/>
              <p:nvPr/>
            </p:nvSpPr>
            <p:spPr>
              <a:xfrm flipH="1" flipV="1">
                <a:off x="14630176"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07" name="Rectangle 3106"/>
              <p:cNvSpPr/>
              <p:nvPr/>
            </p:nvSpPr>
            <p:spPr>
              <a:xfrm flipH="1" flipV="1">
                <a:off x="1417298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08" name="Rectangle 3107"/>
              <p:cNvSpPr/>
              <p:nvPr/>
            </p:nvSpPr>
            <p:spPr>
              <a:xfrm flipH="1" flipV="1">
                <a:off x="1371579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09" name="Rectangle 3108"/>
              <p:cNvSpPr/>
              <p:nvPr/>
            </p:nvSpPr>
            <p:spPr>
              <a:xfrm flipH="1" flipV="1">
                <a:off x="13258597"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10" name="Rectangle 3109"/>
              <p:cNvSpPr/>
              <p:nvPr/>
            </p:nvSpPr>
            <p:spPr>
              <a:xfrm flipH="1" flipV="1">
                <a:off x="12801404"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11" name="Rectangle 3110"/>
              <p:cNvSpPr/>
              <p:nvPr/>
            </p:nvSpPr>
            <p:spPr>
              <a:xfrm flipH="1" flipV="1">
                <a:off x="12344211"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12" name="Rectangle 3111"/>
              <p:cNvSpPr/>
              <p:nvPr/>
            </p:nvSpPr>
            <p:spPr>
              <a:xfrm flipH="1" flipV="1">
                <a:off x="1188701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13" name="Rectangle 3112"/>
              <p:cNvSpPr/>
              <p:nvPr/>
            </p:nvSpPr>
            <p:spPr>
              <a:xfrm flipH="1" flipV="1">
                <a:off x="11429825"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14" name="Rectangle 3113"/>
              <p:cNvSpPr/>
              <p:nvPr/>
            </p:nvSpPr>
            <p:spPr>
              <a:xfrm flipH="1" flipV="1">
                <a:off x="10972632"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15" name="Rectangle 3114"/>
              <p:cNvSpPr/>
              <p:nvPr/>
            </p:nvSpPr>
            <p:spPr>
              <a:xfrm flipH="1" flipV="1">
                <a:off x="10515439"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16" name="Rectangle 3115"/>
              <p:cNvSpPr/>
              <p:nvPr/>
            </p:nvSpPr>
            <p:spPr>
              <a:xfrm flipH="1" flipV="1">
                <a:off x="10058246"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17" name="Rectangle 3116"/>
              <p:cNvSpPr/>
              <p:nvPr/>
            </p:nvSpPr>
            <p:spPr>
              <a:xfrm flipH="1" flipV="1">
                <a:off x="960105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18" name="Rectangle 3117"/>
              <p:cNvSpPr/>
              <p:nvPr/>
            </p:nvSpPr>
            <p:spPr>
              <a:xfrm flipH="1" flipV="1">
                <a:off x="914386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19" name="Rectangle 3118"/>
              <p:cNvSpPr/>
              <p:nvPr/>
            </p:nvSpPr>
            <p:spPr>
              <a:xfrm flipH="1" flipV="1">
                <a:off x="8686667"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20" name="Rectangle 3119"/>
              <p:cNvSpPr/>
              <p:nvPr/>
            </p:nvSpPr>
            <p:spPr>
              <a:xfrm flipH="1" flipV="1">
                <a:off x="8229474"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21" name="Rectangle 3120"/>
              <p:cNvSpPr/>
              <p:nvPr/>
            </p:nvSpPr>
            <p:spPr>
              <a:xfrm flipH="1" flipV="1">
                <a:off x="7772281"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22" name="Rectangle 3121"/>
              <p:cNvSpPr/>
              <p:nvPr/>
            </p:nvSpPr>
            <p:spPr>
              <a:xfrm flipH="1" flipV="1">
                <a:off x="7315088"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23" name="Rectangle 3122"/>
              <p:cNvSpPr/>
              <p:nvPr/>
            </p:nvSpPr>
            <p:spPr>
              <a:xfrm flipH="1" flipV="1">
                <a:off x="6857895"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24" name="Rectangle 3123"/>
              <p:cNvSpPr/>
              <p:nvPr/>
            </p:nvSpPr>
            <p:spPr>
              <a:xfrm flipH="1" flipV="1">
                <a:off x="6400702"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25" name="Rectangle 3124"/>
              <p:cNvSpPr/>
              <p:nvPr/>
            </p:nvSpPr>
            <p:spPr>
              <a:xfrm flipH="1" flipV="1">
                <a:off x="5943509"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26" name="Rectangle 3125"/>
              <p:cNvSpPr/>
              <p:nvPr/>
            </p:nvSpPr>
            <p:spPr>
              <a:xfrm flipH="1" flipV="1">
                <a:off x="5486316"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27" name="Rectangle 3126"/>
              <p:cNvSpPr/>
              <p:nvPr/>
            </p:nvSpPr>
            <p:spPr>
              <a:xfrm flipH="1" flipV="1">
                <a:off x="5029123"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28" name="Rectangle 294"/>
              <p:cNvSpPr/>
              <p:nvPr/>
            </p:nvSpPr>
            <p:spPr>
              <a:xfrm flipH="1" flipV="1">
                <a:off x="4571930"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29" name="Rectangle 295"/>
              <p:cNvSpPr/>
              <p:nvPr/>
            </p:nvSpPr>
            <p:spPr>
              <a:xfrm flipH="1" flipV="1">
                <a:off x="4114737"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30" name="Rectangle 296"/>
              <p:cNvSpPr/>
              <p:nvPr/>
            </p:nvSpPr>
            <p:spPr>
              <a:xfrm flipH="1" flipV="1">
                <a:off x="3657544"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31" name="Rectangle 3130"/>
              <p:cNvSpPr/>
              <p:nvPr/>
            </p:nvSpPr>
            <p:spPr>
              <a:xfrm flipH="1" flipV="1">
                <a:off x="3200351"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32" name="Rectangle 3131"/>
              <p:cNvSpPr/>
              <p:nvPr/>
            </p:nvSpPr>
            <p:spPr>
              <a:xfrm flipH="1" flipV="1">
                <a:off x="274315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33" name="Rectangle 3132"/>
              <p:cNvSpPr/>
              <p:nvPr/>
            </p:nvSpPr>
            <p:spPr>
              <a:xfrm flipH="1" flipV="1">
                <a:off x="2285965"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34" name="Rectangle 3133"/>
              <p:cNvSpPr/>
              <p:nvPr/>
            </p:nvSpPr>
            <p:spPr>
              <a:xfrm flipH="1" flipV="1">
                <a:off x="1828772"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35" name="Rectangle 3134"/>
              <p:cNvSpPr/>
              <p:nvPr/>
            </p:nvSpPr>
            <p:spPr>
              <a:xfrm flipH="1" flipV="1">
                <a:off x="1371579"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36" name="Rectangle 3135"/>
              <p:cNvSpPr/>
              <p:nvPr/>
            </p:nvSpPr>
            <p:spPr>
              <a:xfrm flipH="1" flipV="1">
                <a:off x="914386"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37" name="Rectangle 3136"/>
              <p:cNvSpPr/>
              <p:nvPr/>
            </p:nvSpPr>
            <p:spPr>
              <a:xfrm flipH="1" flipV="1">
                <a:off x="45719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38" name="Rectangle 3137"/>
              <p:cNvSpPr/>
              <p:nvPr/>
            </p:nvSpPr>
            <p:spPr>
              <a:xfrm flipH="1" flipV="1">
                <a:off x="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39" name="Rectangle 3138"/>
              <p:cNvSpPr/>
              <p:nvPr/>
            </p:nvSpPr>
            <p:spPr>
              <a:xfrm flipH="1" flipV="1">
                <a:off x="43433312"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40" name="Rectangle 3139"/>
              <p:cNvSpPr/>
              <p:nvPr/>
            </p:nvSpPr>
            <p:spPr>
              <a:xfrm flipH="1" flipV="1">
                <a:off x="42976142"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41" name="Rectangle 3140"/>
              <p:cNvSpPr/>
              <p:nvPr/>
            </p:nvSpPr>
            <p:spPr>
              <a:xfrm flipH="1" flipV="1">
                <a:off x="42518949"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3142" name="Rectangle 3141"/>
              <p:cNvSpPr/>
              <p:nvPr/>
            </p:nvSpPr>
            <p:spPr>
              <a:xfrm flipH="1" flipV="1">
                <a:off x="42061756"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grpSp>
      </p:grpSp>
      <p:sp>
        <p:nvSpPr>
          <p:cNvPr id="1060" name="Rectangle 1059"/>
          <p:cNvSpPr/>
          <p:nvPr/>
        </p:nvSpPr>
        <p:spPr>
          <a:xfrm>
            <a:off x="0" y="0"/>
            <a:ext cx="32918400" cy="21945600"/>
          </a:xfrm>
          <a:prstGeom prst="rect">
            <a:avLst/>
          </a:prstGeom>
          <a:gradFill>
            <a:gsLst>
              <a:gs pos="0">
                <a:schemeClr val="bg1">
                  <a:alpha val="0"/>
                </a:schemeClr>
              </a:gs>
              <a:gs pos="5000">
                <a:schemeClr val="bg1"/>
              </a:gs>
              <a:gs pos="94000">
                <a:schemeClr val="bg1"/>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46"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609600"/>
            <a:ext cx="6904634" cy="2056486"/>
          </a:xfrm>
          <a:prstGeom prst="rect">
            <a:avLst/>
          </a:prstGeom>
        </p:spPr>
      </p:pic>
      <p:sp>
        <p:nvSpPr>
          <p:cNvPr id="3147" name="TextBox 3146"/>
          <p:cNvSpPr txBox="1"/>
          <p:nvPr/>
        </p:nvSpPr>
        <p:spPr>
          <a:xfrm>
            <a:off x="7429500" y="609600"/>
            <a:ext cx="18059400" cy="1046440"/>
          </a:xfrm>
          <a:prstGeom prst="rect">
            <a:avLst/>
          </a:prstGeom>
          <a:noFill/>
        </p:spPr>
        <p:txBody>
          <a:bodyPr wrap="square" rtlCol="0">
            <a:spAutoFit/>
          </a:bodyPr>
          <a:lstStyle/>
          <a:p>
            <a:pPr algn="ctr"/>
            <a:r>
              <a:rPr lang="en-US" dirty="0" smtClean="0">
                <a:effectLst>
                  <a:outerShdw blurRad="38100" dist="38100" dir="2700000" algn="tl">
                    <a:srgbClr val="000000">
                      <a:alpha val="43137"/>
                    </a:srgbClr>
                  </a:outerShdw>
                </a:effectLst>
              </a:rPr>
              <a:t>Your Poster Title Goes Here</a:t>
            </a:r>
            <a:endParaRPr lang="en-US" dirty="0">
              <a:effectLst>
                <a:outerShdw blurRad="38100" dist="38100" dir="2700000" algn="tl">
                  <a:srgbClr val="000000">
                    <a:alpha val="43137"/>
                  </a:srgbClr>
                </a:outerShdw>
              </a:effectLst>
            </a:endParaRPr>
          </a:p>
        </p:txBody>
      </p:sp>
      <p:sp>
        <p:nvSpPr>
          <p:cNvPr id="3148" name="TextBox 3147"/>
          <p:cNvSpPr txBox="1"/>
          <p:nvPr/>
        </p:nvSpPr>
        <p:spPr>
          <a:xfrm>
            <a:off x="7429500" y="1638757"/>
            <a:ext cx="18059400" cy="830997"/>
          </a:xfrm>
          <a:prstGeom prst="rect">
            <a:avLst/>
          </a:prstGeom>
          <a:noFill/>
        </p:spPr>
        <p:txBody>
          <a:bodyPr wrap="square" rtlCol="0">
            <a:spAutoFit/>
          </a:bodyPr>
          <a:lstStyle/>
          <a:p>
            <a:pPr algn="ctr"/>
            <a:r>
              <a:rPr lang="en-US" sz="4800" dirty="0" smtClean="0"/>
              <a:t>Author Names Go Here</a:t>
            </a:r>
            <a:endParaRPr lang="en-US" sz="4800" dirty="0"/>
          </a:p>
        </p:txBody>
      </p:sp>
      <p:sp>
        <p:nvSpPr>
          <p:cNvPr id="3151" name="TextBox 3150"/>
          <p:cNvSpPr txBox="1"/>
          <p:nvPr/>
        </p:nvSpPr>
        <p:spPr>
          <a:xfrm>
            <a:off x="7429500" y="2184063"/>
            <a:ext cx="18059400" cy="830997"/>
          </a:xfrm>
          <a:prstGeom prst="rect">
            <a:avLst/>
          </a:prstGeom>
          <a:noFill/>
        </p:spPr>
        <p:txBody>
          <a:bodyPr wrap="square" rtlCol="0">
            <a:spAutoFit/>
          </a:bodyPr>
          <a:lstStyle/>
          <a:p>
            <a:pPr algn="ctr"/>
            <a:r>
              <a:rPr lang="en-US" sz="4800" dirty="0" smtClean="0"/>
              <a:t>Roosevelt University College of Pharmacy</a:t>
            </a:r>
            <a:endParaRPr lang="en-US" sz="4800" dirty="0"/>
          </a:p>
        </p:txBody>
      </p:sp>
      <p:sp>
        <p:nvSpPr>
          <p:cNvPr id="3967" name="Rectangle 3966"/>
          <p:cNvSpPr/>
          <p:nvPr/>
        </p:nvSpPr>
        <p:spPr>
          <a:xfrm>
            <a:off x="414528" y="3657600"/>
            <a:ext cx="7711440" cy="17945100"/>
          </a:xfrm>
          <a:prstGeom prst="rect">
            <a:avLst/>
          </a:prstGeom>
          <a:solidFill>
            <a:schemeClr val="bg1"/>
          </a:solidFill>
          <a:ln>
            <a:noFill/>
          </a:ln>
          <a:scene3d>
            <a:camera prst="orthographicFront"/>
            <a:lightRig rig="threePt" dir="t"/>
          </a:scene3d>
          <a:sp3d>
            <a:bevelT w="254000" h="254000"/>
            <a:bevelB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68" name="Rectangle 3967"/>
          <p:cNvSpPr/>
          <p:nvPr/>
        </p:nvSpPr>
        <p:spPr>
          <a:xfrm>
            <a:off x="8540496" y="3657600"/>
            <a:ext cx="7711440" cy="17945100"/>
          </a:xfrm>
          <a:prstGeom prst="rect">
            <a:avLst/>
          </a:prstGeom>
          <a:solidFill>
            <a:schemeClr val="bg1"/>
          </a:solidFill>
          <a:ln>
            <a:noFill/>
          </a:ln>
          <a:scene3d>
            <a:camera prst="orthographicFront"/>
            <a:lightRig rig="threePt" dir="t"/>
          </a:scene3d>
          <a:sp3d>
            <a:bevelT w="254000" h="254000"/>
            <a:bevelB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69" name="Rectangle 3968"/>
          <p:cNvSpPr/>
          <p:nvPr/>
        </p:nvSpPr>
        <p:spPr>
          <a:xfrm>
            <a:off x="16666464" y="3657600"/>
            <a:ext cx="7711440" cy="17945100"/>
          </a:xfrm>
          <a:prstGeom prst="rect">
            <a:avLst/>
          </a:prstGeom>
          <a:solidFill>
            <a:schemeClr val="bg1"/>
          </a:solidFill>
          <a:ln>
            <a:noFill/>
          </a:ln>
          <a:scene3d>
            <a:camera prst="orthographicFront"/>
            <a:lightRig rig="threePt" dir="t"/>
          </a:scene3d>
          <a:sp3d>
            <a:bevelT w="254000" h="254000"/>
            <a:bevelB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70" name="Rectangle 3969"/>
          <p:cNvSpPr/>
          <p:nvPr/>
        </p:nvSpPr>
        <p:spPr>
          <a:xfrm>
            <a:off x="24792432" y="3657600"/>
            <a:ext cx="7711440" cy="17945100"/>
          </a:xfrm>
          <a:prstGeom prst="rect">
            <a:avLst/>
          </a:prstGeom>
          <a:solidFill>
            <a:schemeClr val="bg1"/>
          </a:solidFill>
          <a:ln>
            <a:noFill/>
          </a:ln>
          <a:scene3d>
            <a:camera prst="orthographicFront"/>
            <a:lightRig rig="threePt" dir="t"/>
          </a:scene3d>
          <a:sp3d>
            <a:bevelT w="254000" h="254000"/>
            <a:bevelB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89" name="Group 3988"/>
          <p:cNvGrpSpPr/>
          <p:nvPr/>
        </p:nvGrpSpPr>
        <p:grpSpPr>
          <a:xfrm>
            <a:off x="587845" y="3874124"/>
            <a:ext cx="4953653" cy="783342"/>
            <a:chOff x="1009937" y="4398258"/>
            <a:chExt cx="4953653" cy="783342"/>
          </a:xfrm>
        </p:grpSpPr>
        <p:grpSp>
          <p:nvGrpSpPr>
            <p:cNvPr id="3990" name="Group 1034"/>
            <p:cNvGrpSpPr/>
            <p:nvPr/>
          </p:nvGrpSpPr>
          <p:grpSpPr>
            <a:xfrm>
              <a:off x="1009937" y="4419600"/>
              <a:ext cx="489857" cy="762000"/>
              <a:chOff x="2362200" y="4648200"/>
              <a:chExt cx="685800" cy="1066800"/>
            </a:xfrm>
          </p:grpSpPr>
          <p:grpSp>
            <p:nvGrpSpPr>
              <p:cNvPr id="3993" name="Group 1033"/>
              <p:cNvGrpSpPr/>
              <p:nvPr/>
            </p:nvGrpSpPr>
            <p:grpSpPr>
              <a:xfrm>
                <a:off x="2590800" y="4648200"/>
                <a:ext cx="457200" cy="1066800"/>
                <a:chOff x="2590800" y="4648200"/>
                <a:chExt cx="457200" cy="1066800"/>
              </a:xfrm>
            </p:grpSpPr>
            <p:sp>
              <p:nvSpPr>
                <p:cNvPr id="3995" name="Rectangle 3994"/>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6" name="Rectangle 3995"/>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94" name="Rectangle 3993"/>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3991" name="Rectangle 3990"/>
            <p:cNvSpPr/>
            <p:nvPr/>
          </p:nvSpPr>
          <p:spPr>
            <a:xfrm>
              <a:off x="1391590" y="4963885"/>
              <a:ext cx="4572000" cy="54429"/>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2" name="TextBox 3991"/>
            <p:cNvSpPr txBox="1"/>
            <p:nvPr/>
          </p:nvSpPr>
          <p:spPr>
            <a:xfrm>
              <a:off x="1593043" y="4398258"/>
              <a:ext cx="2709968" cy="630942"/>
            </a:xfrm>
            <a:prstGeom prst="rect">
              <a:avLst/>
            </a:prstGeom>
            <a:noFill/>
          </p:spPr>
          <p:txBody>
            <a:bodyPr wrap="square" rtlCol="0">
              <a:spAutoFit/>
            </a:bodyPr>
            <a:lstStyle/>
            <a:p>
              <a:r>
                <a:rPr lang="en-US" sz="3500" dirty="0" smtClean="0">
                  <a:effectLst>
                    <a:outerShdw blurRad="38100" dist="38100" dir="2700000" algn="tl">
                      <a:srgbClr val="000000">
                        <a:alpha val="43137"/>
                      </a:srgbClr>
                    </a:outerShdw>
                  </a:effectLst>
                </a:rPr>
                <a:t>Abstract</a:t>
              </a:r>
              <a:endParaRPr lang="en-US" sz="3500" dirty="0">
                <a:effectLst>
                  <a:outerShdw blurRad="38100" dist="38100" dir="2700000" algn="tl">
                    <a:srgbClr val="000000">
                      <a:alpha val="43137"/>
                    </a:srgbClr>
                  </a:outerShdw>
                </a:effectLst>
              </a:endParaRPr>
            </a:p>
          </p:txBody>
        </p:sp>
      </p:grpSp>
      <p:sp>
        <p:nvSpPr>
          <p:cNvPr id="3997" name="TextBox 3996"/>
          <p:cNvSpPr txBox="1"/>
          <p:nvPr/>
        </p:nvSpPr>
        <p:spPr>
          <a:xfrm>
            <a:off x="719667" y="4795435"/>
            <a:ext cx="6976533" cy="7048083"/>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solidFill>
                <a:prstClr val="black"/>
              </a:solidFill>
              <a:latin typeface="+mj-lt"/>
              <a:cs typeface="Times New Roman" pitchFamily="18" charset="0"/>
            </a:endParaRPr>
          </a:p>
          <a:p>
            <a:pPr lvl="0"/>
            <a:r>
              <a:rPr lang="en-US" sz="28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solidFill>
                <a:prstClr val="black"/>
              </a:solidFill>
              <a:latin typeface="+mj-lt"/>
              <a:cs typeface="Times New Roman" pitchFamily="18" charset="0"/>
            </a:endParaRPr>
          </a:p>
          <a:p>
            <a:endParaRPr lang="en-US" sz="3200" dirty="0">
              <a:latin typeface="+mj-lt"/>
              <a:cs typeface="Times New Roman" pitchFamily="18" charset="0"/>
            </a:endParaRPr>
          </a:p>
        </p:txBody>
      </p:sp>
      <p:sp>
        <p:nvSpPr>
          <p:cNvPr id="3998" name="TextBox 3997"/>
          <p:cNvSpPr txBox="1"/>
          <p:nvPr/>
        </p:nvSpPr>
        <p:spPr>
          <a:xfrm>
            <a:off x="685800" y="17131447"/>
            <a:ext cx="8045083" cy="584775"/>
          </a:xfrm>
          <a:prstGeom prst="rect">
            <a:avLst/>
          </a:prstGeom>
          <a:noFill/>
        </p:spPr>
        <p:txBody>
          <a:bodyPr wrap="square" rtlCol="0">
            <a:spAutoFit/>
          </a:bodyPr>
          <a:lstStyle/>
          <a:p>
            <a:pPr lvl="0"/>
            <a:r>
              <a:rPr lang="en-US" sz="3200" b="1" dirty="0" smtClean="0">
                <a:solidFill>
                  <a:srgbClr val="008751"/>
                </a:solidFill>
                <a:latin typeface="+mj-lt"/>
                <a:cs typeface="Times New Roman" pitchFamily="18" charset="0"/>
              </a:rPr>
              <a:t>Step 1</a:t>
            </a:r>
            <a:endParaRPr lang="en-US" sz="3200" dirty="0">
              <a:solidFill>
                <a:srgbClr val="008751"/>
              </a:solidFill>
              <a:latin typeface="+mj-lt"/>
              <a:cs typeface="Times New Roman" pitchFamily="18" charset="0"/>
            </a:endParaRPr>
          </a:p>
        </p:txBody>
      </p:sp>
      <p:sp>
        <p:nvSpPr>
          <p:cNvPr id="3999" name="TextBox 3998"/>
          <p:cNvSpPr txBox="1"/>
          <p:nvPr/>
        </p:nvSpPr>
        <p:spPr>
          <a:xfrm>
            <a:off x="719667" y="17770257"/>
            <a:ext cx="6900333" cy="3108543"/>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800" dirty="0" smtClean="0">
                <a:latin typeface="+mj-lt"/>
                <a:cs typeface="Times New Roman" pitchFamily="18" charset="0"/>
              </a:rPr>
              <a:t>Your Text Goes Here</a:t>
            </a:r>
          </a:p>
          <a:p>
            <a:pPr marL="571500" lvl="0" indent="-571500">
              <a:buFont typeface="Arial" pitchFamily="34" charset="0"/>
              <a:buChar char="•"/>
            </a:pPr>
            <a:r>
              <a:rPr lang="en-US" sz="2800" dirty="0" smtClean="0">
                <a:latin typeface="+mj-lt"/>
                <a:cs typeface="Times New Roman" pitchFamily="18" charset="0"/>
              </a:rPr>
              <a:t>You can change the text</a:t>
            </a:r>
          </a:p>
          <a:p>
            <a:pPr marL="571500" lvl="0" indent="-571500">
              <a:buFont typeface="Arial" pitchFamily="34" charset="0"/>
              <a:buChar char="•"/>
            </a:pPr>
            <a:r>
              <a:rPr lang="en-US" sz="2800" dirty="0" smtClean="0">
                <a:latin typeface="+mj-lt"/>
                <a:cs typeface="Times New Roman" pitchFamily="18" charset="0"/>
              </a:rPr>
              <a:t>You can also move the pictures</a:t>
            </a:r>
            <a:endParaRPr lang="en-US" sz="3200" dirty="0">
              <a:latin typeface="+mj-lt"/>
              <a:cs typeface="Times New Roman" pitchFamily="18" charset="0"/>
            </a:endParaRPr>
          </a:p>
        </p:txBody>
      </p:sp>
      <p:graphicFrame>
        <p:nvGraphicFramePr>
          <p:cNvPr id="4000" name="Table 3999"/>
          <p:cNvGraphicFramePr>
            <a:graphicFrameLocks noGrp="1" noChangeAspect="1"/>
          </p:cNvGraphicFramePr>
          <p:nvPr>
            <p:extLst>
              <p:ext uri="{D42A27DB-BD31-4B8C-83A1-F6EECF244321}">
                <p14:modId xmlns:p14="http://schemas.microsoft.com/office/powerpoint/2010/main" val="2636427335"/>
              </p:ext>
            </p:extLst>
          </p:nvPr>
        </p:nvGraphicFramePr>
        <p:xfrm>
          <a:off x="8896621" y="15969424"/>
          <a:ext cx="6800579" cy="4299776"/>
        </p:xfrm>
        <a:graphic>
          <a:graphicData uri="http://schemas.openxmlformats.org/drawingml/2006/table">
            <a:tbl>
              <a:tblPr firstRow="1" bandRow="1">
                <a:tableStyleId>{5C22544A-7EE6-4342-B048-85BDC9FD1C3A}</a:tableStyleId>
              </a:tblPr>
              <a:tblGrid>
                <a:gridCol w="2599809"/>
                <a:gridCol w="1472232"/>
                <a:gridCol w="1295564"/>
                <a:gridCol w="1432974"/>
              </a:tblGrid>
              <a:tr h="1074944">
                <a:tc>
                  <a:txBody>
                    <a:bodyPr/>
                    <a:lstStyle/>
                    <a:p>
                      <a:pPr algn="ctr"/>
                      <a:endParaRPr lang="en-US" sz="2800" dirty="0"/>
                    </a:p>
                  </a:txBody>
                  <a:tcPr anchor="ctr">
                    <a:solidFill>
                      <a:srgbClr val="008751"/>
                    </a:solidFill>
                  </a:tcPr>
                </a:tc>
                <a:tc>
                  <a:txBody>
                    <a:bodyPr/>
                    <a:lstStyle/>
                    <a:p>
                      <a:pPr algn="ctr"/>
                      <a:r>
                        <a:rPr lang="en-US" sz="2800" dirty="0" smtClean="0"/>
                        <a:t>Mean</a:t>
                      </a:r>
                      <a:endParaRPr lang="en-US" sz="2800" dirty="0"/>
                    </a:p>
                  </a:txBody>
                  <a:tcPr anchor="ctr">
                    <a:solidFill>
                      <a:srgbClr val="008751"/>
                    </a:solidFill>
                  </a:tcPr>
                </a:tc>
                <a:tc>
                  <a:txBody>
                    <a:bodyPr/>
                    <a:lstStyle/>
                    <a:p>
                      <a:pPr algn="ctr"/>
                      <a:r>
                        <a:rPr lang="en-US" sz="2800" dirty="0" smtClean="0"/>
                        <a:t>SD</a:t>
                      </a:r>
                      <a:endParaRPr lang="en-US" sz="2800" dirty="0"/>
                    </a:p>
                  </a:txBody>
                  <a:tcPr anchor="ctr">
                    <a:solidFill>
                      <a:srgbClr val="008751"/>
                    </a:solidFill>
                  </a:tcPr>
                </a:tc>
                <a:tc>
                  <a:txBody>
                    <a:bodyPr/>
                    <a:lstStyle/>
                    <a:p>
                      <a:pPr algn="ctr"/>
                      <a:r>
                        <a:rPr lang="en-US" sz="2800" dirty="0" smtClean="0"/>
                        <a:t>P</a:t>
                      </a:r>
                      <a:r>
                        <a:rPr lang="en-US" sz="2800" baseline="0" dirty="0" smtClean="0"/>
                        <a:t> value</a:t>
                      </a:r>
                      <a:endParaRPr lang="en-US" sz="2800" dirty="0"/>
                    </a:p>
                  </a:txBody>
                  <a:tcPr anchor="ctr">
                    <a:solidFill>
                      <a:srgbClr val="008751"/>
                    </a:solidFill>
                  </a:tcPr>
                </a:tc>
              </a:tr>
              <a:tr h="1074944">
                <a:tc>
                  <a:txBody>
                    <a:bodyPr/>
                    <a:lstStyle/>
                    <a:p>
                      <a:pPr algn="ctr"/>
                      <a:r>
                        <a:rPr lang="en-US" sz="2800" dirty="0" smtClean="0"/>
                        <a:t>Age</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074944">
                <a:tc>
                  <a:txBody>
                    <a:bodyPr/>
                    <a:lstStyle/>
                    <a:p>
                      <a:pPr algn="ctr"/>
                      <a:r>
                        <a:rPr lang="en-US" sz="2800" dirty="0" smtClean="0"/>
                        <a:t>Weight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074944">
                <a:tc>
                  <a:txBody>
                    <a:bodyPr/>
                    <a:lstStyle/>
                    <a:p>
                      <a:pPr algn="ctr"/>
                      <a:r>
                        <a:rPr lang="en-US" sz="2800" dirty="0" smtClean="0"/>
                        <a:t>Height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bl>
          </a:graphicData>
        </a:graphic>
      </p:graphicFrame>
      <p:graphicFrame>
        <p:nvGraphicFramePr>
          <p:cNvPr id="4001" name="Chart 4000"/>
          <p:cNvGraphicFramePr/>
          <p:nvPr>
            <p:extLst>
              <p:ext uri="{D42A27DB-BD31-4B8C-83A1-F6EECF244321}">
                <p14:modId xmlns:p14="http://schemas.microsoft.com/office/powerpoint/2010/main" val="3794732053"/>
              </p:ext>
            </p:extLst>
          </p:nvPr>
        </p:nvGraphicFramePr>
        <p:xfrm>
          <a:off x="17221200" y="7239000"/>
          <a:ext cx="6629400" cy="2362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002" name="Chart 4001"/>
          <p:cNvGraphicFramePr/>
          <p:nvPr>
            <p:extLst>
              <p:ext uri="{D42A27DB-BD31-4B8C-83A1-F6EECF244321}">
                <p14:modId xmlns:p14="http://schemas.microsoft.com/office/powerpoint/2010/main" val="1659875352"/>
              </p:ext>
            </p:extLst>
          </p:nvPr>
        </p:nvGraphicFramePr>
        <p:xfrm>
          <a:off x="17145000" y="9677400"/>
          <a:ext cx="6858000" cy="2362200"/>
        </p:xfrm>
        <a:graphic>
          <a:graphicData uri="http://schemas.openxmlformats.org/drawingml/2006/chart">
            <c:chart xmlns:c="http://schemas.openxmlformats.org/drawingml/2006/chart" xmlns:r="http://schemas.openxmlformats.org/officeDocument/2006/relationships" r:id="rId4"/>
          </a:graphicData>
        </a:graphic>
      </p:graphicFrame>
      <p:grpSp>
        <p:nvGrpSpPr>
          <p:cNvPr id="4003" name="Group 4002"/>
          <p:cNvGrpSpPr/>
          <p:nvPr/>
        </p:nvGrpSpPr>
        <p:grpSpPr>
          <a:xfrm>
            <a:off x="568508" y="11577235"/>
            <a:ext cx="4953653" cy="783342"/>
            <a:chOff x="1009937" y="4398258"/>
            <a:chExt cx="4953653" cy="783342"/>
          </a:xfrm>
        </p:grpSpPr>
        <p:grpSp>
          <p:nvGrpSpPr>
            <p:cNvPr id="4004" name="Group 530"/>
            <p:cNvGrpSpPr/>
            <p:nvPr/>
          </p:nvGrpSpPr>
          <p:grpSpPr>
            <a:xfrm>
              <a:off x="1009937" y="4419600"/>
              <a:ext cx="489857" cy="762000"/>
              <a:chOff x="2362200" y="4648200"/>
              <a:chExt cx="685800" cy="1066800"/>
            </a:xfrm>
          </p:grpSpPr>
          <p:grpSp>
            <p:nvGrpSpPr>
              <p:cNvPr id="4007" name="Group 533"/>
              <p:cNvGrpSpPr/>
              <p:nvPr/>
            </p:nvGrpSpPr>
            <p:grpSpPr>
              <a:xfrm>
                <a:off x="2590800" y="4648200"/>
                <a:ext cx="457200" cy="1066800"/>
                <a:chOff x="2590800" y="4648200"/>
                <a:chExt cx="457200" cy="1066800"/>
              </a:xfrm>
            </p:grpSpPr>
            <p:sp>
              <p:nvSpPr>
                <p:cNvPr id="4009" name="Rectangle 4008"/>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10" name="Rectangle 4009"/>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08" name="Rectangle 4007"/>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4005" name="Rectangle 4004"/>
            <p:cNvSpPr/>
            <p:nvPr/>
          </p:nvSpPr>
          <p:spPr>
            <a:xfrm>
              <a:off x="1391590" y="4963885"/>
              <a:ext cx="4572000" cy="54429"/>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06" name="TextBox 4005"/>
            <p:cNvSpPr txBox="1"/>
            <p:nvPr/>
          </p:nvSpPr>
          <p:spPr>
            <a:xfrm>
              <a:off x="1593043" y="4398258"/>
              <a:ext cx="2709968" cy="630942"/>
            </a:xfrm>
            <a:prstGeom prst="rect">
              <a:avLst/>
            </a:prstGeom>
            <a:noFill/>
          </p:spPr>
          <p:txBody>
            <a:bodyPr wrap="square" rtlCol="0">
              <a:spAutoFit/>
            </a:bodyPr>
            <a:lstStyle/>
            <a:p>
              <a:r>
                <a:rPr lang="en-US" sz="3500" dirty="0" smtClean="0">
                  <a:effectLst>
                    <a:outerShdw blurRad="38100" dist="38100" dir="2700000" algn="tl">
                      <a:srgbClr val="000000">
                        <a:alpha val="43137"/>
                      </a:srgbClr>
                    </a:outerShdw>
                  </a:effectLst>
                </a:rPr>
                <a:t>Introduction</a:t>
              </a:r>
              <a:endParaRPr lang="en-US" sz="3500" dirty="0">
                <a:effectLst>
                  <a:outerShdw blurRad="38100" dist="38100" dir="2700000" algn="tl">
                    <a:srgbClr val="000000">
                      <a:alpha val="43137"/>
                    </a:srgbClr>
                  </a:outerShdw>
                </a:effectLst>
              </a:endParaRPr>
            </a:p>
          </p:txBody>
        </p:sp>
      </p:grpSp>
      <p:sp>
        <p:nvSpPr>
          <p:cNvPr id="4011" name="TextBox 4010"/>
          <p:cNvSpPr txBox="1"/>
          <p:nvPr/>
        </p:nvSpPr>
        <p:spPr>
          <a:xfrm>
            <a:off x="719667" y="12639877"/>
            <a:ext cx="6976533" cy="4401205"/>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latin typeface="+mj-lt"/>
              <a:cs typeface="Times New Roman" pitchFamily="18" charset="0"/>
            </a:endParaRPr>
          </a:p>
        </p:txBody>
      </p:sp>
      <p:grpSp>
        <p:nvGrpSpPr>
          <p:cNvPr id="4012" name="Group 4011"/>
          <p:cNvGrpSpPr/>
          <p:nvPr/>
        </p:nvGrpSpPr>
        <p:grpSpPr>
          <a:xfrm>
            <a:off x="8686800" y="3884795"/>
            <a:ext cx="6112592" cy="783342"/>
            <a:chOff x="1009937" y="4398258"/>
            <a:chExt cx="6112592" cy="783342"/>
          </a:xfrm>
        </p:grpSpPr>
        <p:grpSp>
          <p:nvGrpSpPr>
            <p:cNvPr id="4013" name="Group 539"/>
            <p:cNvGrpSpPr/>
            <p:nvPr/>
          </p:nvGrpSpPr>
          <p:grpSpPr>
            <a:xfrm>
              <a:off x="1009937" y="4419600"/>
              <a:ext cx="489857" cy="762000"/>
              <a:chOff x="2362200" y="4648200"/>
              <a:chExt cx="685800" cy="1066800"/>
            </a:xfrm>
          </p:grpSpPr>
          <p:grpSp>
            <p:nvGrpSpPr>
              <p:cNvPr id="4016" name="Group 542"/>
              <p:cNvGrpSpPr/>
              <p:nvPr/>
            </p:nvGrpSpPr>
            <p:grpSpPr>
              <a:xfrm>
                <a:off x="2590800" y="4648200"/>
                <a:ext cx="457200" cy="1066800"/>
                <a:chOff x="2590800" y="4648200"/>
                <a:chExt cx="457200" cy="1066800"/>
              </a:xfrm>
            </p:grpSpPr>
            <p:sp>
              <p:nvSpPr>
                <p:cNvPr id="4018" name="Rectangle 4017"/>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19" name="Rectangle 4018"/>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17" name="Rectangle 4016"/>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4014" name="Rectangle 4013"/>
            <p:cNvSpPr/>
            <p:nvPr/>
          </p:nvSpPr>
          <p:spPr>
            <a:xfrm>
              <a:off x="1391590" y="4963885"/>
              <a:ext cx="4572000" cy="54429"/>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15" name="TextBox 4014"/>
            <p:cNvSpPr txBox="1"/>
            <p:nvPr/>
          </p:nvSpPr>
          <p:spPr>
            <a:xfrm>
              <a:off x="1593042" y="4398258"/>
              <a:ext cx="5529487" cy="630942"/>
            </a:xfrm>
            <a:prstGeom prst="rect">
              <a:avLst/>
            </a:prstGeom>
            <a:noFill/>
          </p:spPr>
          <p:txBody>
            <a:bodyPr wrap="square" rtlCol="0">
              <a:spAutoFit/>
            </a:bodyPr>
            <a:lstStyle/>
            <a:p>
              <a:r>
                <a:rPr lang="en-US" sz="3500" dirty="0" smtClean="0">
                  <a:effectLst>
                    <a:outerShdw blurRad="38100" dist="38100" dir="2700000" algn="tl">
                      <a:srgbClr val="000000">
                        <a:alpha val="43137"/>
                      </a:srgbClr>
                    </a:outerShdw>
                  </a:effectLst>
                </a:rPr>
                <a:t>Methods &amp; Materials</a:t>
              </a:r>
              <a:endParaRPr lang="en-US" sz="3500" dirty="0">
                <a:effectLst>
                  <a:outerShdw blurRad="38100" dist="38100" dir="2700000" algn="tl">
                    <a:srgbClr val="000000">
                      <a:alpha val="43137"/>
                    </a:srgbClr>
                  </a:outerShdw>
                </a:effectLst>
              </a:endParaRPr>
            </a:p>
          </p:txBody>
        </p:sp>
      </p:grpSp>
      <p:sp>
        <p:nvSpPr>
          <p:cNvPr id="4020" name="TextBox 4019"/>
          <p:cNvSpPr txBox="1"/>
          <p:nvPr/>
        </p:nvSpPr>
        <p:spPr>
          <a:xfrm>
            <a:off x="8910135" y="4806106"/>
            <a:ext cx="7015666" cy="4462760"/>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a:t>
            </a:r>
            <a:r>
              <a:rPr lang="en-US" sz="2800" dirty="0" smtClean="0">
                <a:solidFill>
                  <a:prstClr val="black"/>
                </a:solidFill>
                <a:latin typeface="+mj-lt"/>
                <a:cs typeface="Times New Roman" pitchFamily="18" charset="0"/>
              </a:rPr>
              <a:t>Your </a:t>
            </a:r>
            <a:r>
              <a:rPr lang="en-US" sz="2800" dirty="0">
                <a:solidFill>
                  <a:prstClr val="black"/>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3200" dirty="0">
              <a:solidFill>
                <a:prstClr val="black"/>
              </a:solidFill>
              <a:latin typeface="+mj-lt"/>
              <a:cs typeface="Times New Roman" pitchFamily="18" charset="0"/>
            </a:endParaRPr>
          </a:p>
          <a:p>
            <a:endParaRPr lang="en-US" sz="3200" dirty="0">
              <a:latin typeface="+mj-lt"/>
              <a:cs typeface="Times New Roman" pitchFamily="18" charset="0"/>
            </a:endParaRPr>
          </a:p>
        </p:txBody>
      </p:sp>
      <p:sp>
        <p:nvSpPr>
          <p:cNvPr id="4021" name="TextBox 4020"/>
          <p:cNvSpPr txBox="1"/>
          <p:nvPr/>
        </p:nvSpPr>
        <p:spPr>
          <a:xfrm>
            <a:off x="8910135" y="9007257"/>
            <a:ext cx="6787066" cy="3108543"/>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800" dirty="0" smtClean="0">
                <a:latin typeface="+mj-lt"/>
                <a:cs typeface="Times New Roman" pitchFamily="18" charset="0"/>
              </a:rPr>
              <a:t>Your Text Goes Here</a:t>
            </a:r>
          </a:p>
          <a:p>
            <a:pPr marL="571500" lvl="0" indent="-571500">
              <a:buFont typeface="Arial" pitchFamily="34" charset="0"/>
              <a:buChar char="•"/>
            </a:pPr>
            <a:r>
              <a:rPr lang="en-US" sz="2800" dirty="0" smtClean="0">
                <a:latin typeface="+mj-lt"/>
                <a:cs typeface="Times New Roman" pitchFamily="18" charset="0"/>
              </a:rPr>
              <a:t>You can change the text</a:t>
            </a:r>
          </a:p>
          <a:p>
            <a:pPr marL="571500" lvl="0" indent="-571500">
              <a:buFont typeface="Arial" pitchFamily="34" charset="0"/>
              <a:buChar char="•"/>
            </a:pPr>
            <a:r>
              <a:rPr lang="en-US" sz="2800" dirty="0" smtClean="0">
                <a:latin typeface="+mj-lt"/>
                <a:cs typeface="Times New Roman" pitchFamily="18" charset="0"/>
              </a:rPr>
              <a:t>You can also move the pictures</a:t>
            </a:r>
            <a:endParaRPr lang="en-US" sz="3200" dirty="0">
              <a:latin typeface="+mj-lt"/>
              <a:cs typeface="Times New Roman" pitchFamily="18" charset="0"/>
            </a:endParaRPr>
          </a:p>
        </p:txBody>
      </p:sp>
      <p:grpSp>
        <p:nvGrpSpPr>
          <p:cNvPr id="4022" name="Group 4021"/>
          <p:cNvGrpSpPr/>
          <p:nvPr/>
        </p:nvGrpSpPr>
        <p:grpSpPr>
          <a:xfrm>
            <a:off x="16840200" y="3884795"/>
            <a:ext cx="4953653" cy="783342"/>
            <a:chOff x="1009937" y="4398258"/>
            <a:chExt cx="4953653" cy="783342"/>
          </a:xfrm>
        </p:grpSpPr>
        <p:grpSp>
          <p:nvGrpSpPr>
            <p:cNvPr id="4023" name="Group 559"/>
            <p:cNvGrpSpPr/>
            <p:nvPr/>
          </p:nvGrpSpPr>
          <p:grpSpPr>
            <a:xfrm>
              <a:off x="1009937" y="4419600"/>
              <a:ext cx="489857" cy="762000"/>
              <a:chOff x="2362200" y="4648200"/>
              <a:chExt cx="685800" cy="1066800"/>
            </a:xfrm>
          </p:grpSpPr>
          <p:grpSp>
            <p:nvGrpSpPr>
              <p:cNvPr id="4026" name="Group 562"/>
              <p:cNvGrpSpPr/>
              <p:nvPr/>
            </p:nvGrpSpPr>
            <p:grpSpPr>
              <a:xfrm>
                <a:off x="2590800" y="4648200"/>
                <a:ext cx="457200" cy="1066800"/>
                <a:chOff x="2590800" y="4648200"/>
                <a:chExt cx="457200" cy="1066800"/>
              </a:xfrm>
            </p:grpSpPr>
            <p:sp>
              <p:nvSpPr>
                <p:cNvPr id="4028" name="Rectangle 4027"/>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29" name="Rectangle 4028"/>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27" name="Rectangle 4026"/>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4024" name="Rectangle 4023"/>
            <p:cNvSpPr/>
            <p:nvPr/>
          </p:nvSpPr>
          <p:spPr>
            <a:xfrm>
              <a:off x="1391590" y="4963885"/>
              <a:ext cx="4572000" cy="54429"/>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25" name="TextBox 4024"/>
            <p:cNvSpPr txBox="1"/>
            <p:nvPr/>
          </p:nvSpPr>
          <p:spPr>
            <a:xfrm>
              <a:off x="1593043" y="4398258"/>
              <a:ext cx="2709968" cy="630942"/>
            </a:xfrm>
            <a:prstGeom prst="rect">
              <a:avLst/>
            </a:prstGeom>
            <a:noFill/>
          </p:spPr>
          <p:txBody>
            <a:bodyPr wrap="square" rtlCol="0">
              <a:spAutoFit/>
            </a:bodyPr>
            <a:lstStyle/>
            <a:p>
              <a:r>
                <a:rPr lang="en-US" sz="3500" dirty="0" smtClean="0">
                  <a:effectLst>
                    <a:outerShdw blurRad="38100" dist="38100" dir="2700000" algn="tl">
                      <a:srgbClr val="000000">
                        <a:alpha val="43137"/>
                      </a:srgbClr>
                    </a:outerShdw>
                  </a:effectLst>
                </a:rPr>
                <a:t>Results</a:t>
              </a:r>
              <a:endParaRPr lang="en-US" sz="3500" dirty="0">
                <a:effectLst>
                  <a:outerShdw blurRad="38100" dist="38100" dir="2700000" algn="tl">
                    <a:srgbClr val="000000">
                      <a:alpha val="43137"/>
                    </a:srgbClr>
                  </a:outerShdw>
                </a:effectLst>
              </a:endParaRPr>
            </a:p>
          </p:txBody>
        </p:sp>
      </p:grpSp>
      <p:sp>
        <p:nvSpPr>
          <p:cNvPr id="4030" name="TextBox 4029"/>
          <p:cNvSpPr txBox="1"/>
          <p:nvPr/>
        </p:nvSpPr>
        <p:spPr>
          <a:xfrm>
            <a:off x="16959723" y="4806106"/>
            <a:ext cx="7043278" cy="2246769"/>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a:t>
            </a:r>
            <a:endParaRPr lang="en-US" sz="3200" dirty="0">
              <a:latin typeface="+mj-lt"/>
              <a:cs typeface="Times New Roman" pitchFamily="18" charset="0"/>
            </a:endParaRPr>
          </a:p>
        </p:txBody>
      </p:sp>
      <p:grpSp>
        <p:nvGrpSpPr>
          <p:cNvPr id="4031" name="Group 4030"/>
          <p:cNvGrpSpPr/>
          <p:nvPr/>
        </p:nvGrpSpPr>
        <p:grpSpPr>
          <a:xfrm>
            <a:off x="24991197" y="3960995"/>
            <a:ext cx="4953653" cy="783342"/>
            <a:chOff x="1009937" y="4398258"/>
            <a:chExt cx="4953653" cy="783342"/>
          </a:xfrm>
        </p:grpSpPr>
        <p:grpSp>
          <p:nvGrpSpPr>
            <p:cNvPr id="4032" name="Group 599"/>
            <p:cNvGrpSpPr/>
            <p:nvPr/>
          </p:nvGrpSpPr>
          <p:grpSpPr>
            <a:xfrm>
              <a:off x="1009937" y="4419600"/>
              <a:ext cx="489857" cy="762000"/>
              <a:chOff x="2362200" y="4648200"/>
              <a:chExt cx="685800" cy="1066800"/>
            </a:xfrm>
          </p:grpSpPr>
          <p:grpSp>
            <p:nvGrpSpPr>
              <p:cNvPr id="4035" name="Group 602"/>
              <p:cNvGrpSpPr/>
              <p:nvPr/>
            </p:nvGrpSpPr>
            <p:grpSpPr>
              <a:xfrm>
                <a:off x="2590800" y="4648200"/>
                <a:ext cx="457200" cy="1066800"/>
                <a:chOff x="2590800" y="4648200"/>
                <a:chExt cx="457200" cy="1066800"/>
              </a:xfrm>
            </p:grpSpPr>
            <p:sp>
              <p:nvSpPr>
                <p:cNvPr id="4037" name="Rectangle 4036"/>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38" name="Rectangle 4037"/>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36" name="Rectangle 4035"/>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4033" name="Rectangle 4032"/>
            <p:cNvSpPr/>
            <p:nvPr/>
          </p:nvSpPr>
          <p:spPr>
            <a:xfrm>
              <a:off x="1391590" y="4963885"/>
              <a:ext cx="4572000" cy="54429"/>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34" name="TextBox 4033"/>
            <p:cNvSpPr txBox="1"/>
            <p:nvPr/>
          </p:nvSpPr>
          <p:spPr>
            <a:xfrm>
              <a:off x="1593043" y="4398258"/>
              <a:ext cx="2709968" cy="630942"/>
            </a:xfrm>
            <a:prstGeom prst="rect">
              <a:avLst/>
            </a:prstGeom>
            <a:noFill/>
          </p:spPr>
          <p:txBody>
            <a:bodyPr wrap="square" rtlCol="0">
              <a:spAutoFit/>
            </a:bodyPr>
            <a:lstStyle/>
            <a:p>
              <a:r>
                <a:rPr lang="en-US" sz="3500" dirty="0" smtClean="0">
                  <a:effectLst>
                    <a:outerShdw blurRad="38100" dist="38100" dir="2700000" algn="tl">
                      <a:srgbClr val="000000">
                        <a:alpha val="43137"/>
                      </a:srgbClr>
                    </a:outerShdw>
                  </a:effectLst>
                </a:rPr>
                <a:t>Conclusion</a:t>
              </a:r>
              <a:endParaRPr lang="en-US" sz="3500" dirty="0">
                <a:effectLst>
                  <a:outerShdw blurRad="38100" dist="38100" dir="2700000" algn="tl">
                    <a:srgbClr val="000000">
                      <a:alpha val="43137"/>
                    </a:srgbClr>
                  </a:outerShdw>
                </a:effectLst>
              </a:endParaRPr>
            </a:p>
          </p:txBody>
        </p:sp>
      </p:grpSp>
      <p:sp>
        <p:nvSpPr>
          <p:cNvPr id="4039" name="TextBox 4038"/>
          <p:cNvSpPr txBox="1"/>
          <p:nvPr/>
        </p:nvSpPr>
        <p:spPr>
          <a:xfrm>
            <a:off x="25101917" y="4882306"/>
            <a:ext cx="6825883" cy="7048083"/>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solidFill>
                <a:prstClr val="black"/>
              </a:solidFill>
              <a:latin typeface="+mj-lt"/>
              <a:cs typeface="Times New Roman" pitchFamily="18" charset="0"/>
            </a:endParaRPr>
          </a:p>
          <a:p>
            <a:pPr lvl="0"/>
            <a:r>
              <a:rPr lang="en-US" sz="28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solidFill>
                <a:prstClr val="black"/>
              </a:solidFill>
              <a:latin typeface="+mj-lt"/>
              <a:cs typeface="Times New Roman" pitchFamily="18" charset="0"/>
            </a:endParaRPr>
          </a:p>
          <a:p>
            <a:endParaRPr lang="en-US" sz="3200" dirty="0">
              <a:latin typeface="+mj-lt"/>
              <a:cs typeface="Times New Roman" pitchFamily="18" charset="0"/>
            </a:endParaRPr>
          </a:p>
        </p:txBody>
      </p:sp>
      <p:grpSp>
        <p:nvGrpSpPr>
          <p:cNvPr id="4040" name="Group 4039"/>
          <p:cNvGrpSpPr/>
          <p:nvPr/>
        </p:nvGrpSpPr>
        <p:grpSpPr>
          <a:xfrm>
            <a:off x="24991197" y="11664106"/>
            <a:ext cx="4953653" cy="783342"/>
            <a:chOff x="1009937" y="4398258"/>
            <a:chExt cx="4953653" cy="783342"/>
          </a:xfrm>
        </p:grpSpPr>
        <p:grpSp>
          <p:nvGrpSpPr>
            <p:cNvPr id="4041" name="Group 610"/>
            <p:cNvGrpSpPr/>
            <p:nvPr/>
          </p:nvGrpSpPr>
          <p:grpSpPr>
            <a:xfrm>
              <a:off x="1009937" y="4419600"/>
              <a:ext cx="489857" cy="762000"/>
              <a:chOff x="2362200" y="4648200"/>
              <a:chExt cx="685800" cy="1066800"/>
            </a:xfrm>
          </p:grpSpPr>
          <p:grpSp>
            <p:nvGrpSpPr>
              <p:cNvPr id="4044" name="Group 613"/>
              <p:cNvGrpSpPr/>
              <p:nvPr/>
            </p:nvGrpSpPr>
            <p:grpSpPr>
              <a:xfrm>
                <a:off x="2590800" y="4648200"/>
                <a:ext cx="457200" cy="1066800"/>
                <a:chOff x="2590800" y="4648200"/>
                <a:chExt cx="457200" cy="1066800"/>
              </a:xfrm>
            </p:grpSpPr>
            <p:sp>
              <p:nvSpPr>
                <p:cNvPr id="4046" name="Rectangle 4045"/>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47" name="Rectangle 4046"/>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45" name="Rectangle 4044"/>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4042" name="Rectangle 4041"/>
            <p:cNvSpPr/>
            <p:nvPr/>
          </p:nvSpPr>
          <p:spPr>
            <a:xfrm>
              <a:off x="1391590" y="4963885"/>
              <a:ext cx="4572000" cy="54429"/>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43" name="TextBox 4042"/>
            <p:cNvSpPr txBox="1"/>
            <p:nvPr/>
          </p:nvSpPr>
          <p:spPr>
            <a:xfrm>
              <a:off x="1593043" y="4398258"/>
              <a:ext cx="2709968" cy="630942"/>
            </a:xfrm>
            <a:prstGeom prst="rect">
              <a:avLst/>
            </a:prstGeom>
            <a:noFill/>
          </p:spPr>
          <p:txBody>
            <a:bodyPr wrap="square" rtlCol="0">
              <a:spAutoFit/>
            </a:bodyPr>
            <a:lstStyle/>
            <a:p>
              <a:r>
                <a:rPr lang="en-US" sz="3500" dirty="0" smtClean="0">
                  <a:effectLst>
                    <a:outerShdw blurRad="38100" dist="38100" dir="2700000" algn="tl">
                      <a:srgbClr val="000000">
                        <a:alpha val="43137"/>
                      </a:srgbClr>
                    </a:outerShdw>
                  </a:effectLst>
                </a:rPr>
                <a:t>References</a:t>
              </a:r>
              <a:endParaRPr lang="en-US" sz="3500" dirty="0">
                <a:effectLst>
                  <a:outerShdw blurRad="38100" dist="38100" dir="2700000" algn="tl">
                    <a:srgbClr val="000000">
                      <a:alpha val="43137"/>
                    </a:srgbClr>
                  </a:outerShdw>
                </a:effectLst>
              </a:endParaRPr>
            </a:p>
          </p:txBody>
        </p:sp>
      </p:grpSp>
      <p:sp>
        <p:nvSpPr>
          <p:cNvPr id="4048" name="TextBox 4047"/>
          <p:cNvSpPr txBox="1"/>
          <p:nvPr/>
        </p:nvSpPr>
        <p:spPr>
          <a:xfrm>
            <a:off x="25101917" y="12726748"/>
            <a:ext cx="7054483" cy="8248412"/>
          </a:xfrm>
          <a:prstGeom prst="rect">
            <a:avLst/>
          </a:prstGeom>
          <a:noFill/>
        </p:spPr>
        <p:txBody>
          <a:bodyPr wrap="square" rtlCol="0">
            <a:spAutoFit/>
          </a:bodyPr>
          <a:lstStyle/>
          <a:p>
            <a:r>
              <a:rPr lang="en-US" sz="2200" dirty="0">
                <a:cs typeface="Times New Roman" pitchFamily="18" charset="0"/>
              </a:rPr>
              <a:t>Your Text Goes </a:t>
            </a:r>
            <a:r>
              <a:rPr lang="en-US" sz="2200" dirty="0" err="1">
                <a:cs typeface="Times New Roman" pitchFamily="18" charset="0"/>
              </a:rPr>
              <a:t>Here.</a:t>
            </a:r>
            <a:r>
              <a:rPr lang="en-US" sz="2200" dirty="0">
                <a:cs typeface="Times New Roman" pitchFamily="18" charset="0"/>
              </a:rPr>
              <a:t> You can change the size, font, and content of this text. We have included some pictures that can be moved, or removed, at your discretion. We have also included your university’s logo. </a:t>
            </a:r>
            <a:r>
              <a:rPr lang="en-US" sz="2200" dirty="0">
                <a:solidFill>
                  <a:prstClr val="black"/>
                </a:solidFill>
                <a:cs typeface="Times New Roman" pitchFamily="18" charset="0"/>
              </a:rPr>
              <a:t>Your Text Goes </a:t>
            </a:r>
            <a:r>
              <a:rPr lang="en-US" sz="2200" dirty="0" err="1">
                <a:solidFill>
                  <a:prstClr val="black"/>
                </a:solidFill>
                <a:cs typeface="Times New Roman" pitchFamily="18" charset="0"/>
              </a:rPr>
              <a:t>Here.</a:t>
            </a:r>
            <a:r>
              <a:rPr lang="en-US" sz="2200" dirty="0">
                <a:solidFill>
                  <a:prstClr val="black"/>
                </a:solidFill>
                <a:cs typeface="Times New Roman" pitchFamily="18" charset="0"/>
              </a:rPr>
              <a:t> You can change the size, font, and content of this text. We have included some pictures that can be moved, or removed, at your discretion. We have also included your university’s logo. </a:t>
            </a:r>
            <a:r>
              <a:rPr lang="en-US" sz="2200" dirty="0">
                <a:cs typeface="Times New Roman" pitchFamily="18" charset="0"/>
              </a:rPr>
              <a:t>Your Text Goes </a:t>
            </a:r>
            <a:r>
              <a:rPr lang="en-US" sz="2200" dirty="0" err="1">
                <a:cs typeface="Times New Roman" pitchFamily="18" charset="0"/>
              </a:rPr>
              <a:t>Here.</a:t>
            </a:r>
            <a:r>
              <a:rPr lang="en-US" sz="2200" dirty="0">
                <a:cs typeface="Times New Roman" pitchFamily="18" charset="0"/>
              </a:rPr>
              <a:t> You can change the size, font, and content of this text. We have included some pictures that can be moved, or removed, at your discretion. We have also included your university’s logo. </a:t>
            </a:r>
            <a:r>
              <a:rPr lang="en-US" sz="2200" dirty="0">
                <a:solidFill>
                  <a:prstClr val="black"/>
                </a:solidFill>
                <a:cs typeface="Times New Roman" pitchFamily="18" charset="0"/>
              </a:rPr>
              <a:t>Your Text Goes </a:t>
            </a:r>
            <a:r>
              <a:rPr lang="en-US" sz="2200" dirty="0" err="1">
                <a:solidFill>
                  <a:prstClr val="black"/>
                </a:solidFill>
                <a:cs typeface="Times New Roman" pitchFamily="18" charset="0"/>
              </a:rPr>
              <a:t>Here.</a:t>
            </a:r>
            <a:r>
              <a:rPr lang="en-US" sz="2200" dirty="0">
                <a:solidFill>
                  <a:prstClr val="black"/>
                </a:solidFill>
                <a:cs typeface="Times New Roman" pitchFamily="18" charset="0"/>
              </a:rPr>
              <a:t> You can change the size, font, and content of this text. We have included some pictures that can be moved, or removed, at your discretion. We have also included your university’s logo. </a:t>
            </a:r>
            <a:endParaRPr lang="en-US" sz="2200" dirty="0">
              <a:cs typeface="Times New Roman" pitchFamily="18" charset="0"/>
            </a:endParaRPr>
          </a:p>
          <a:p>
            <a:r>
              <a:rPr lang="en-US" sz="2200" dirty="0">
                <a:cs typeface="Times New Roman" pitchFamily="18" charset="0"/>
              </a:rPr>
              <a:t>Your Text Goes </a:t>
            </a:r>
            <a:r>
              <a:rPr lang="en-US" sz="2200" dirty="0" err="1">
                <a:cs typeface="Times New Roman" pitchFamily="18" charset="0"/>
              </a:rPr>
              <a:t>Here.</a:t>
            </a:r>
            <a:r>
              <a:rPr lang="en-US" sz="2200" dirty="0">
                <a:cs typeface="Times New Roman" pitchFamily="18" charset="0"/>
              </a:rPr>
              <a:t> You can change the size, font, and content of this text. We have included some pictures that can be moved, or removed, at your discretion. We have also included your university’s logo. </a:t>
            </a:r>
            <a:r>
              <a:rPr lang="en-US" sz="2200" dirty="0">
                <a:solidFill>
                  <a:prstClr val="black"/>
                </a:solidFill>
                <a:cs typeface="Times New Roman" pitchFamily="18" charset="0"/>
              </a:rPr>
              <a:t>Your Text Goes </a:t>
            </a:r>
            <a:r>
              <a:rPr lang="en-US" sz="2200" dirty="0" err="1">
                <a:solidFill>
                  <a:prstClr val="black"/>
                </a:solidFill>
                <a:cs typeface="Times New Roman" pitchFamily="18" charset="0"/>
              </a:rPr>
              <a:t>Here.</a:t>
            </a:r>
            <a:r>
              <a:rPr lang="en-US" sz="2200" dirty="0">
                <a:solidFill>
                  <a:prstClr val="black"/>
                </a:solidFill>
                <a:cs typeface="Times New Roman" pitchFamily="18" charset="0"/>
              </a:rPr>
              <a:t> You can change the size, font, and content of this text. We have included some pictures that can be moved, or removed, at your discretion. We have also included your university’s logo. </a:t>
            </a:r>
            <a:endParaRPr lang="en-US" sz="2200" dirty="0">
              <a:cs typeface="Times New Roman" pitchFamily="18" charset="0"/>
            </a:endParaRPr>
          </a:p>
          <a:p>
            <a:pPr lvl="0"/>
            <a:endParaRPr lang="en-US" sz="2400" dirty="0">
              <a:cs typeface="Times New Roman" pitchFamily="18" charset="0"/>
            </a:endParaRPr>
          </a:p>
        </p:txBody>
      </p:sp>
      <p:sp>
        <p:nvSpPr>
          <p:cNvPr id="4049" name="TextBox 4048"/>
          <p:cNvSpPr txBox="1"/>
          <p:nvPr/>
        </p:nvSpPr>
        <p:spPr>
          <a:xfrm>
            <a:off x="8894263" y="12327607"/>
            <a:ext cx="6955337" cy="2677656"/>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solidFill>
                  <a:prstClr val="black"/>
                </a:solidFill>
                <a:latin typeface="+mj-lt"/>
                <a:cs typeface="Times New Roman" pitchFamily="18" charset="0"/>
              </a:rPr>
              <a:t>Your Text Goes Here. You can change the size, </a:t>
            </a:r>
            <a:endParaRPr lang="en-US" sz="3200" dirty="0">
              <a:latin typeface="+mj-lt"/>
              <a:cs typeface="Times New Roman" pitchFamily="18" charset="0"/>
            </a:endParaRPr>
          </a:p>
        </p:txBody>
      </p:sp>
      <p:sp>
        <p:nvSpPr>
          <p:cNvPr id="4050" name="TextBox 4049"/>
          <p:cNvSpPr txBox="1"/>
          <p:nvPr/>
        </p:nvSpPr>
        <p:spPr>
          <a:xfrm>
            <a:off x="8833934" y="15339620"/>
            <a:ext cx="8045083" cy="584775"/>
          </a:xfrm>
          <a:prstGeom prst="rect">
            <a:avLst/>
          </a:prstGeom>
          <a:noFill/>
        </p:spPr>
        <p:txBody>
          <a:bodyPr wrap="square" rtlCol="0">
            <a:spAutoFit/>
          </a:bodyPr>
          <a:lstStyle/>
          <a:p>
            <a:pPr lvl="0">
              <a:tabLst>
                <a:tab pos="1320800" algn="l"/>
              </a:tabLst>
            </a:pPr>
            <a:r>
              <a:rPr lang="en-US" sz="3200" b="1" dirty="0" smtClean="0">
                <a:solidFill>
                  <a:srgbClr val="008751"/>
                </a:solidFill>
                <a:latin typeface="+mj-lt"/>
                <a:cs typeface="Times New Roman" pitchFamily="18" charset="0"/>
              </a:rPr>
              <a:t>Participants</a:t>
            </a:r>
            <a:endParaRPr lang="en-US" sz="3200" dirty="0">
              <a:solidFill>
                <a:srgbClr val="008751"/>
              </a:solidFill>
              <a:latin typeface="+mj-lt"/>
              <a:cs typeface="Times New Roman" pitchFamily="18" charset="0"/>
            </a:endParaRPr>
          </a:p>
        </p:txBody>
      </p:sp>
      <p:sp>
        <p:nvSpPr>
          <p:cNvPr id="4051" name="TextBox 4050"/>
          <p:cNvSpPr txBox="1"/>
          <p:nvPr/>
        </p:nvSpPr>
        <p:spPr>
          <a:xfrm>
            <a:off x="17003805" y="12420600"/>
            <a:ext cx="6770595" cy="3108543"/>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solidFill>
                  <a:prstClr val="black"/>
                </a:solidFill>
                <a:latin typeface="+mj-lt"/>
                <a:cs typeface="Times New Roman" pitchFamily="18" charset="0"/>
              </a:rPr>
              <a:t>Your Text Goes Here. You can change the size, font, and content of this </a:t>
            </a:r>
            <a:r>
              <a:rPr lang="en-US" sz="2800" dirty="0" smtClean="0">
                <a:solidFill>
                  <a:prstClr val="black"/>
                </a:solidFill>
                <a:latin typeface="+mj-lt"/>
                <a:cs typeface="Times New Roman" pitchFamily="18" charset="0"/>
              </a:rPr>
              <a:t>text</a:t>
            </a:r>
            <a:endParaRPr lang="en-US" sz="3200" dirty="0">
              <a:latin typeface="+mj-lt"/>
              <a:cs typeface="Times New Roman" pitchFamily="18" charset="0"/>
            </a:endParaRPr>
          </a:p>
        </p:txBody>
      </p:sp>
      <p:sp>
        <p:nvSpPr>
          <p:cNvPr id="4052" name="TextBox 4051"/>
          <p:cNvSpPr txBox="1"/>
          <p:nvPr/>
        </p:nvSpPr>
        <p:spPr>
          <a:xfrm>
            <a:off x="17056544" y="15707505"/>
            <a:ext cx="8045083" cy="584775"/>
          </a:xfrm>
          <a:prstGeom prst="rect">
            <a:avLst/>
          </a:prstGeom>
          <a:noFill/>
        </p:spPr>
        <p:txBody>
          <a:bodyPr wrap="square" rtlCol="0">
            <a:spAutoFit/>
          </a:bodyPr>
          <a:lstStyle/>
          <a:p>
            <a:pPr lvl="0"/>
            <a:r>
              <a:rPr lang="en-US" sz="3200" b="1" dirty="0" smtClean="0">
                <a:solidFill>
                  <a:srgbClr val="008751"/>
                </a:solidFill>
                <a:latin typeface="+mj-lt"/>
                <a:cs typeface="Times New Roman" pitchFamily="18" charset="0"/>
              </a:rPr>
              <a:t>Limitations of this study</a:t>
            </a:r>
            <a:endParaRPr lang="en-US" sz="3200" dirty="0">
              <a:solidFill>
                <a:srgbClr val="008751"/>
              </a:solidFill>
              <a:latin typeface="+mj-lt"/>
              <a:cs typeface="Times New Roman" pitchFamily="18" charset="0"/>
            </a:endParaRPr>
          </a:p>
        </p:txBody>
      </p:sp>
      <p:sp>
        <p:nvSpPr>
          <p:cNvPr id="4053" name="TextBox 4052"/>
          <p:cNvSpPr txBox="1"/>
          <p:nvPr/>
        </p:nvSpPr>
        <p:spPr>
          <a:xfrm>
            <a:off x="17039115" y="16322457"/>
            <a:ext cx="6811486" cy="3108543"/>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800" dirty="0" smtClean="0">
                <a:latin typeface="+mj-lt"/>
                <a:cs typeface="Times New Roman" pitchFamily="18" charset="0"/>
              </a:rPr>
              <a:t>Your Text Goes Here</a:t>
            </a:r>
          </a:p>
          <a:p>
            <a:pPr marL="571500" lvl="0" indent="-571500">
              <a:buFont typeface="Arial" pitchFamily="34" charset="0"/>
              <a:buChar char="•"/>
            </a:pPr>
            <a:r>
              <a:rPr lang="en-US" sz="2800" dirty="0" smtClean="0">
                <a:latin typeface="+mj-lt"/>
                <a:cs typeface="Times New Roman" pitchFamily="18" charset="0"/>
              </a:rPr>
              <a:t>You can change the text</a:t>
            </a:r>
          </a:p>
          <a:p>
            <a:pPr marL="571500" lvl="0" indent="-571500">
              <a:buFont typeface="Arial" pitchFamily="34" charset="0"/>
              <a:buChar char="•"/>
            </a:pPr>
            <a:r>
              <a:rPr lang="en-US" sz="2800" dirty="0" smtClean="0">
                <a:latin typeface="+mj-lt"/>
                <a:cs typeface="Times New Roman" pitchFamily="18" charset="0"/>
              </a:rPr>
              <a:t>You can also move the pictures</a:t>
            </a:r>
            <a:endParaRPr lang="en-US" sz="3200" dirty="0">
              <a:latin typeface="+mj-lt"/>
              <a:cs typeface="Times New Roman" pitchFamily="18" charset="0"/>
            </a:endParaRPr>
          </a:p>
        </p:txBody>
      </p:sp>
      <p:sp>
        <p:nvSpPr>
          <p:cNvPr id="4056" name="Rectangle 4055"/>
          <p:cNvSpPr/>
          <p:nvPr/>
        </p:nvSpPr>
        <p:spPr>
          <a:xfrm rot="5400000">
            <a:off x="-2965229" y="8110498"/>
            <a:ext cx="7257012" cy="45719"/>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57" name="Rectangle 4056"/>
          <p:cNvSpPr/>
          <p:nvPr/>
        </p:nvSpPr>
        <p:spPr>
          <a:xfrm rot="5400000">
            <a:off x="-3719266" y="16624735"/>
            <a:ext cx="8764404" cy="45719"/>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58" name="Rectangle 4057"/>
          <p:cNvSpPr/>
          <p:nvPr/>
        </p:nvSpPr>
        <p:spPr>
          <a:xfrm rot="5400000">
            <a:off x="547625" y="12711591"/>
            <a:ext cx="16459200" cy="45719"/>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59" name="Rectangle 4058"/>
          <p:cNvSpPr/>
          <p:nvPr/>
        </p:nvSpPr>
        <p:spPr>
          <a:xfrm rot="5400000">
            <a:off x="8690942" y="12701137"/>
            <a:ext cx="16459200" cy="45719"/>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60" name="Rectangle 4059"/>
          <p:cNvSpPr/>
          <p:nvPr/>
        </p:nvSpPr>
        <p:spPr>
          <a:xfrm rot="5400000">
            <a:off x="21382959" y="8157310"/>
            <a:ext cx="7371546" cy="45719"/>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61" name="Rectangle 4060"/>
          <p:cNvSpPr/>
          <p:nvPr/>
        </p:nvSpPr>
        <p:spPr>
          <a:xfrm rot="5400000">
            <a:off x="20686189" y="16626138"/>
            <a:ext cx="8764404" cy="45719"/>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62" name="Picture 406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64628" y="-2533736"/>
            <a:ext cx="3429169" cy="2155174"/>
          </a:xfrm>
          <a:prstGeom prst="rect">
            <a:avLst/>
          </a:prstGeom>
        </p:spPr>
      </p:pic>
      <p:pic>
        <p:nvPicPr>
          <p:cNvPr id="4063" name="Picture 40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514600"/>
            <a:ext cx="6904634" cy="2056486"/>
          </a:xfrm>
          <a:prstGeom prst="rect">
            <a:avLst/>
          </a:prstGeom>
        </p:spPr>
      </p:pic>
      <p:sp>
        <p:nvSpPr>
          <p:cNvPr id="1059" name="Text Box 29"/>
          <p:cNvSpPr txBox="1">
            <a:spLocks noChangeArrowheads="1"/>
          </p:cNvSpPr>
          <p:nvPr/>
        </p:nvSpPr>
        <p:spPr bwMode="auto">
          <a:xfrm>
            <a:off x="7162800" y="6400800"/>
            <a:ext cx="18364200" cy="8217634"/>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r>
              <a:rPr lang="en-US" altLang="ja-JP" sz="3600" dirty="0">
                <a:solidFill>
                  <a:srgbClr val="E6E6E6"/>
                </a:solidFill>
                <a:ea typeface="MS PGothic" pitchFamily="34" charset="-128"/>
              </a:rPr>
              <a:t>This template complements of MakeSigns.com</a:t>
            </a:r>
          </a:p>
          <a:p>
            <a:pPr defTabSz="3762375"/>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If you opened this file directly from a web browser, you’ll want to save it to your computer before adding your poster information.</a:t>
            </a:r>
            <a:br>
              <a:rPr lang="en-US" altLang="ja-JP" sz="3600" dirty="0">
                <a:solidFill>
                  <a:srgbClr val="E6E6E6"/>
                </a:solidFill>
                <a:ea typeface="MS PGothic" pitchFamily="34" charset="-128"/>
              </a:rPr>
            </a:br>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This template has a page size of </a:t>
            </a:r>
            <a:r>
              <a:rPr lang="en-US" altLang="ja-JP" sz="3600" b="1" dirty="0" smtClean="0">
                <a:solidFill>
                  <a:srgbClr val="E6E6E6"/>
                </a:solidFill>
                <a:ea typeface="MS PGothic" pitchFamily="34" charset="-128"/>
              </a:rPr>
              <a:t>24”x 36”</a:t>
            </a:r>
            <a:r>
              <a:rPr lang="en-US" altLang="ja-JP" sz="3600" dirty="0" smtClean="0">
                <a:solidFill>
                  <a:srgbClr val="E6E6E6"/>
                </a:solidFill>
                <a:ea typeface="MS PGothic" pitchFamily="34" charset="-128"/>
              </a:rPr>
              <a:t>. </a:t>
            </a:r>
            <a:r>
              <a:rPr lang="en-US" altLang="ja-JP" sz="3600" dirty="0">
                <a:solidFill>
                  <a:srgbClr val="E6E6E6"/>
                </a:solidFill>
                <a:ea typeface="MS PGothic" pitchFamily="34" charset="-128"/>
              </a:rPr>
              <a:t>When uploaded at MakeSigns.com, this template can be used to order posters in the following sizes: </a:t>
            </a:r>
            <a:r>
              <a:rPr lang="en-US" altLang="ja-JP" sz="3600" b="1" dirty="0">
                <a:solidFill>
                  <a:srgbClr val="E6E6E6"/>
                </a:solidFill>
                <a:ea typeface="MS PGothic" pitchFamily="34" charset="-128"/>
              </a:rPr>
              <a:t>36”x 54”</a:t>
            </a:r>
            <a:r>
              <a:rPr lang="en-US" altLang="ja-JP" sz="3600" dirty="0">
                <a:solidFill>
                  <a:srgbClr val="E6E6E6"/>
                </a:solidFill>
                <a:ea typeface="MS PGothic" pitchFamily="34" charset="-128"/>
              </a:rPr>
              <a:t>, </a:t>
            </a:r>
            <a:r>
              <a:rPr lang="en-US" altLang="ja-JP" sz="3600" b="1" dirty="0">
                <a:solidFill>
                  <a:srgbClr val="E6E6E6"/>
                </a:solidFill>
                <a:ea typeface="MS PGothic" pitchFamily="34" charset="-128"/>
              </a:rPr>
              <a:t>42”x 63”, 28”x 42”, and 24”x 36”.</a:t>
            </a:r>
            <a:br>
              <a:rPr lang="en-US" altLang="ja-JP" sz="3600" b="1" dirty="0">
                <a:solidFill>
                  <a:srgbClr val="E6E6E6"/>
                </a:solidFill>
                <a:ea typeface="MS PGothic" pitchFamily="34" charset="-128"/>
              </a:rPr>
            </a:br>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3600" dirty="0">
                <a:solidFill>
                  <a:srgbClr val="E6E6E6"/>
                </a:solidFill>
                <a:ea typeface="MS PGothic" pitchFamily="34" charset="-128"/>
              </a:rPr>
              <a:t>Any changes to the template size should be done before entering your information.</a:t>
            </a:r>
          </a:p>
          <a:p>
            <a:pPr defTabSz="3762375"/>
            <a:r>
              <a:rPr lang="en-US" altLang="ja-JP" sz="3600" dirty="0">
                <a:solidFill>
                  <a:srgbClr val="E6E6E6"/>
                </a:solidFill>
                <a:ea typeface="MS PGothic" pitchFamily="34" charset="-128"/>
              </a:rPr>
              <a:t>If you have any questions about creating a scientific poster, visit MakeSigns.com or email us at support@graphicsland.com</a:t>
            </a:r>
          </a:p>
          <a:p>
            <a:pPr algn="r" defTabSz="3762375"/>
            <a:r>
              <a:rPr lang="en-US" altLang="ja-JP" sz="3200" dirty="0">
                <a:solidFill>
                  <a:srgbClr val="E6E6E6"/>
                </a:solidFill>
                <a:ea typeface="MS PGothic" pitchFamily="34" charset="-128"/>
              </a:rPr>
              <a:t>©2010 </a:t>
            </a:r>
            <a:r>
              <a:rPr lang="en-US" altLang="ja-JP" sz="3200" dirty="0" err="1">
                <a:solidFill>
                  <a:srgbClr val="E6E6E6"/>
                </a:solidFill>
                <a:ea typeface="MS PGothic" pitchFamily="34" charset="-128"/>
              </a:rPr>
              <a:t>Graphicsland</a:t>
            </a:r>
            <a:endParaRPr lang="en-US" sz="3200" dirty="0">
              <a:solidFill>
                <a:srgbClr val="E6E6E6"/>
              </a:solidFill>
              <a:ea typeface="MS PGothic" pitchFamily="34" charset="-128"/>
            </a:endParaRPr>
          </a:p>
        </p:txBody>
      </p:sp>
    </p:spTree>
    <p:extLst>
      <p:ext uri="{BB962C8B-B14F-4D97-AF65-F5344CB8AC3E}">
        <p14:creationId xmlns:p14="http://schemas.microsoft.com/office/powerpoint/2010/main" val="1862397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1681</TotalTime>
  <Words>2072</Words>
  <Application>Microsoft Office PowerPoint</Application>
  <PresentationFormat>Custom</PresentationFormat>
  <Paragraphs>1028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15</cp:revision>
  <dcterms:created xsi:type="dcterms:W3CDTF">2012-06-06T14:41:08Z</dcterms:created>
  <dcterms:modified xsi:type="dcterms:W3CDTF">2012-07-03T21:05:21Z</dcterms:modified>
</cp:coreProperties>
</file>