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4049038" cy="42427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DA"/>
    <a:srgbClr val="D9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 snapToGrid="0">
      <p:cViewPr varScale="1">
        <p:scale>
          <a:sx n="19" d="100"/>
          <a:sy n="19" d="100"/>
        </p:scale>
        <p:origin x="4349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678" y="6943582"/>
            <a:ext cx="20441682" cy="14771064"/>
          </a:xfrm>
        </p:spPr>
        <p:txBody>
          <a:bodyPr anchor="b"/>
          <a:lstStyle>
            <a:lvl1pPr algn="ctr">
              <a:defRPr sz="15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6130" y="22284275"/>
            <a:ext cx="18036779" cy="10243494"/>
          </a:xfrm>
        </p:spPr>
        <p:txBody>
          <a:bodyPr/>
          <a:lstStyle>
            <a:lvl1pPr marL="0" indent="0" algn="ctr">
              <a:buNone/>
              <a:defRPr sz="6312"/>
            </a:lvl1pPr>
            <a:lvl2pPr marL="1202436" indent="0" algn="ctr">
              <a:buNone/>
              <a:defRPr sz="5260"/>
            </a:lvl2pPr>
            <a:lvl3pPr marL="2404872" indent="0" algn="ctr">
              <a:buNone/>
              <a:defRPr sz="4734"/>
            </a:lvl3pPr>
            <a:lvl4pPr marL="3607308" indent="0" algn="ctr">
              <a:buNone/>
              <a:defRPr sz="4208"/>
            </a:lvl4pPr>
            <a:lvl5pPr marL="4809744" indent="0" algn="ctr">
              <a:buNone/>
              <a:defRPr sz="4208"/>
            </a:lvl5pPr>
            <a:lvl6pPr marL="6012180" indent="0" algn="ctr">
              <a:buNone/>
              <a:defRPr sz="4208"/>
            </a:lvl6pPr>
            <a:lvl7pPr marL="7214616" indent="0" algn="ctr">
              <a:buNone/>
              <a:defRPr sz="4208"/>
            </a:lvl7pPr>
            <a:lvl8pPr marL="8417052" indent="0" algn="ctr">
              <a:buNone/>
              <a:defRPr sz="4208"/>
            </a:lvl8pPr>
            <a:lvl9pPr marL="9619488" indent="0" algn="ctr">
              <a:buNone/>
              <a:defRPr sz="42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5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1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10094" y="2258873"/>
            <a:ext cx="5185574" cy="359553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3373" y="2258873"/>
            <a:ext cx="15256108" cy="35955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847" y="10577430"/>
            <a:ext cx="20742295" cy="17648669"/>
          </a:xfrm>
        </p:spPr>
        <p:txBody>
          <a:bodyPr anchor="b"/>
          <a:lstStyle>
            <a:lvl1pPr>
              <a:defRPr sz="15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0847" y="28393062"/>
            <a:ext cx="20742295" cy="9281018"/>
          </a:xfrm>
        </p:spPr>
        <p:txBody>
          <a:bodyPr/>
          <a:lstStyle>
            <a:lvl1pPr marL="0" indent="0">
              <a:buNone/>
              <a:defRPr sz="6312">
                <a:solidFill>
                  <a:schemeClr val="tx1"/>
                </a:solidFill>
              </a:defRPr>
            </a:lvl1pPr>
            <a:lvl2pPr marL="1202436" indent="0">
              <a:buNone/>
              <a:defRPr sz="5260">
                <a:solidFill>
                  <a:schemeClr val="tx1">
                    <a:tint val="75000"/>
                  </a:schemeClr>
                </a:solidFill>
              </a:defRPr>
            </a:lvl2pPr>
            <a:lvl3pPr marL="2404872" indent="0">
              <a:buNone/>
              <a:defRPr sz="4734">
                <a:solidFill>
                  <a:schemeClr val="tx1">
                    <a:tint val="75000"/>
                  </a:schemeClr>
                </a:solidFill>
              </a:defRPr>
            </a:lvl3pPr>
            <a:lvl4pPr marL="3607308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4pPr>
            <a:lvl5pPr marL="4809744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5pPr>
            <a:lvl6pPr marL="6012180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6pPr>
            <a:lvl7pPr marL="7214616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7pPr>
            <a:lvl8pPr marL="8417052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8pPr>
            <a:lvl9pPr marL="9619488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3371" y="11294364"/>
            <a:ext cx="10220841" cy="26919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4826" y="11294364"/>
            <a:ext cx="10220841" cy="26919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7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258882"/>
            <a:ext cx="20742295" cy="82006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506" y="10400639"/>
            <a:ext cx="10173869" cy="5097193"/>
          </a:xfrm>
        </p:spPr>
        <p:txBody>
          <a:bodyPr anchor="b"/>
          <a:lstStyle>
            <a:lvl1pPr marL="0" indent="0">
              <a:buNone/>
              <a:defRPr sz="6312" b="1"/>
            </a:lvl1pPr>
            <a:lvl2pPr marL="1202436" indent="0">
              <a:buNone/>
              <a:defRPr sz="5260" b="1"/>
            </a:lvl2pPr>
            <a:lvl3pPr marL="2404872" indent="0">
              <a:buNone/>
              <a:defRPr sz="4734" b="1"/>
            </a:lvl3pPr>
            <a:lvl4pPr marL="3607308" indent="0">
              <a:buNone/>
              <a:defRPr sz="4208" b="1"/>
            </a:lvl4pPr>
            <a:lvl5pPr marL="4809744" indent="0">
              <a:buNone/>
              <a:defRPr sz="4208" b="1"/>
            </a:lvl5pPr>
            <a:lvl6pPr marL="6012180" indent="0">
              <a:buNone/>
              <a:defRPr sz="4208" b="1"/>
            </a:lvl6pPr>
            <a:lvl7pPr marL="7214616" indent="0">
              <a:buNone/>
              <a:defRPr sz="4208" b="1"/>
            </a:lvl7pPr>
            <a:lvl8pPr marL="8417052" indent="0">
              <a:buNone/>
              <a:defRPr sz="4208" b="1"/>
            </a:lvl8pPr>
            <a:lvl9pPr marL="9619488" indent="0">
              <a:buNone/>
              <a:defRPr sz="42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506" y="15497832"/>
            <a:ext cx="10173869" cy="22794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74827" y="10400639"/>
            <a:ext cx="10223974" cy="5097193"/>
          </a:xfrm>
        </p:spPr>
        <p:txBody>
          <a:bodyPr anchor="b"/>
          <a:lstStyle>
            <a:lvl1pPr marL="0" indent="0">
              <a:buNone/>
              <a:defRPr sz="6312" b="1"/>
            </a:lvl1pPr>
            <a:lvl2pPr marL="1202436" indent="0">
              <a:buNone/>
              <a:defRPr sz="5260" b="1"/>
            </a:lvl2pPr>
            <a:lvl3pPr marL="2404872" indent="0">
              <a:buNone/>
              <a:defRPr sz="4734" b="1"/>
            </a:lvl3pPr>
            <a:lvl4pPr marL="3607308" indent="0">
              <a:buNone/>
              <a:defRPr sz="4208" b="1"/>
            </a:lvl4pPr>
            <a:lvl5pPr marL="4809744" indent="0">
              <a:buNone/>
              <a:defRPr sz="4208" b="1"/>
            </a:lvl5pPr>
            <a:lvl6pPr marL="6012180" indent="0">
              <a:buNone/>
              <a:defRPr sz="4208" b="1"/>
            </a:lvl6pPr>
            <a:lvl7pPr marL="7214616" indent="0">
              <a:buNone/>
              <a:defRPr sz="4208" b="1"/>
            </a:lvl7pPr>
            <a:lvl8pPr marL="8417052" indent="0">
              <a:buNone/>
              <a:defRPr sz="4208" b="1"/>
            </a:lvl8pPr>
            <a:lvl9pPr marL="9619488" indent="0">
              <a:buNone/>
              <a:defRPr sz="42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74827" y="15497832"/>
            <a:ext cx="10223974" cy="22794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828502"/>
            <a:ext cx="7756441" cy="9899756"/>
          </a:xfrm>
        </p:spPr>
        <p:txBody>
          <a:bodyPr anchor="b"/>
          <a:lstStyle>
            <a:lvl1pPr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3974" y="6108787"/>
            <a:ext cx="12174825" cy="30151042"/>
          </a:xfrm>
        </p:spPr>
        <p:txBody>
          <a:bodyPr/>
          <a:lstStyle>
            <a:lvl1pPr>
              <a:defRPr sz="8416"/>
            </a:lvl1pPr>
            <a:lvl2pPr>
              <a:defRPr sz="7364"/>
            </a:lvl2pPr>
            <a:lvl3pPr>
              <a:defRPr sz="6312"/>
            </a:lvl3pPr>
            <a:lvl4pPr>
              <a:defRPr sz="5260"/>
            </a:lvl4pPr>
            <a:lvl5pPr>
              <a:defRPr sz="5260"/>
            </a:lvl5pPr>
            <a:lvl6pPr>
              <a:defRPr sz="5260"/>
            </a:lvl6pPr>
            <a:lvl7pPr>
              <a:defRPr sz="5260"/>
            </a:lvl7pPr>
            <a:lvl8pPr>
              <a:defRPr sz="5260"/>
            </a:lvl8pPr>
            <a:lvl9pPr>
              <a:defRPr sz="5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6504" y="12728257"/>
            <a:ext cx="7756441" cy="23580672"/>
          </a:xfrm>
        </p:spPr>
        <p:txBody>
          <a:bodyPr/>
          <a:lstStyle>
            <a:lvl1pPr marL="0" indent="0">
              <a:buNone/>
              <a:defRPr sz="4208"/>
            </a:lvl1pPr>
            <a:lvl2pPr marL="1202436" indent="0">
              <a:buNone/>
              <a:defRPr sz="3682"/>
            </a:lvl2pPr>
            <a:lvl3pPr marL="2404872" indent="0">
              <a:buNone/>
              <a:defRPr sz="3156"/>
            </a:lvl3pPr>
            <a:lvl4pPr marL="3607308" indent="0">
              <a:buNone/>
              <a:defRPr sz="2630"/>
            </a:lvl4pPr>
            <a:lvl5pPr marL="4809744" indent="0">
              <a:buNone/>
              <a:defRPr sz="2630"/>
            </a:lvl5pPr>
            <a:lvl6pPr marL="6012180" indent="0">
              <a:buNone/>
              <a:defRPr sz="2630"/>
            </a:lvl6pPr>
            <a:lvl7pPr marL="7214616" indent="0">
              <a:buNone/>
              <a:defRPr sz="2630"/>
            </a:lvl7pPr>
            <a:lvl8pPr marL="8417052" indent="0">
              <a:buNone/>
              <a:defRPr sz="2630"/>
            </a:lvl8pPr>
            <a:lvl9pPr marL="9619488" indent="0">
              <a:buNone/>
              <a:defRPr sz="2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6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828502"/>
            <a:ext cx="7756441" cy="9899756"/>
          </a:xfrm>
        </p:spPr>
        <p:txBody>
          <a:bodyPr anchor="b"/>
          <a:lstStyle>
            <a:lvl1pPr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23974" y="6108787"/>
            <a:ext cx="12174825" cy="30151042"/>
          </a:xfrm>
        </p:spPr>
        <p:txBody>
          <a:bodyPr anchor="t"/>
          <a:lstStyle>
            <a:lvl1pPr marL="0" indent="0">
              <a:buNone/>
              <a:defRPr sz="8416"/>
            </a:lvl1pPr>
            <a:lvl2pPr marL="1202436" indent="0">
              <a:buNone/>
              <a:defRPr sz="7364"/>
            </a:lvl2pPr>
            <a:lvl3pPr marL="2404872" indent="0">
              <a:buNone/>
              <a:defRPr sz="6312"/>
            </a:lvl3pPr>
            <a:lvl4pPr marL="3607308" indent="0">
              <a:buNone/>
              <a:defRPr sz="5260"/>
            </a:lvl4pPr>
            <a:lvl5pPr marL="4809744" indent="0">
              <a:buNone/>
              <a:defRPr sz="5260"/>
            </a:lvl5pPr>
            <a:lvl6pPr marL="6012180" indent="0">
              <a:buNone/>
              <a:defRPr sz="5260"/>
            </a:lvl6pPr>
            <a:lvl7pPr marL="7214616" indent="0">
              <a:buNone/>
              <a:defRPr sz="5260"/>
            </a:lvl7pPr>
            <a:lvl8pPr marL="8417052" indent="0">
              <a:buNone/>
              <a:defRPr sz="5260"/>
            </a:lvl8pPr>
            <a:lvl9pPr marL="9619488" indent="0">
              <a:buNone/>
              <a:defRPr sz="52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6504" y="12728257"/>
            <a:ext cx="7756441" cy="23580672"/>
          </a:xfrm>
        </p:spPr>
        <p:txBody>
          <a:bodyPr/>
          <a:lstStyle>
            <a:lvl1pPr marL="0" indent="0">
              <a:buNone/>
              <a:defRPr sz="4208"/>
            </a:lvl1pPr>
            <a:lvl2pPr marL="1202436" indent="0">
              <a:buNone/>
              <a:defRPr sz="3682"/>
            </a:lvl2pPr>
            <a:lvl3pPr marL="2404872" indent="0">
              <a:buNone/>
              <a:defRPr sz="3156"/>
            </a:lvl3pPr>
            <a:lvl4pPr marL="3607308" indent="0">
              <a:buNone/>
              <a:defRPr sz="2630"/>
            </a:lvl4pPr>
            <a:lvl5pPr marL="4809744" indent="0">
              <a:buNone/>
              <a:defRPr sz="2630"/>
            </a:lvl5pPr>
            <a:lvl6pPr marL="6012180" indent="0">
              <a:buNone/>
              <a:defRPr sz="2630"/>
            </a:lvl6pPr>
            <a:lvl7pPr marL="7214616" indent="0">
              <a:buNone/>
              <a:defRPr sz="2630"/>
            </a:lvl7pPr>
            <a:lvl8pPr marL="8417052" indent="0">
              <a:buNone/>
              <a:defRPr sz="2630"/>
            </a:lvl8pPr>
            <a:lvl9pPr marL="9619488" indent="0">
              <a:buNone/>
              <a:defRPr sz="2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0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3372" y="2258882"/>
            <a:ext cx="20742295" cy="8200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3372" y="11294364"/>
            <a:ext cx="20742295" cy="2691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3371" y="39324039"/>
            <a:ext cx="5411034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74E2-B98A-4C96-A73C-DAD13E3E9F68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6244" y="39324039"/>
            <a:ext cx="8116550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84633" y="39324039"/>
            <a:ext cx="5411034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C6BFA-F11F-4851-A274-594B9466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04872" rtl="0" eaLnBrk="1" latinLnBrk="0" hangingPunct="1">
        <a:lnSpc>
          <a:spcPct val="90000"/>
        </a:lnSpc>
        <a:spcBef>
          <a:spcPct val="0"/>
        </a:spcBef>
        <a:buNone/>
        <a:defRPr sz="115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1218" indent="-601218" algn="l" defTabSz="2404872" rtl="0" eaLnBrk="1" latinLnBrk="0" hangingPunct="1">
        <a:lnSpc>
          <a:spcPct val="90000"/>
        </a:lnSpc>
        <a:spcBef>
          <a:spcPts val="2630"/>
        </a:spcBef>
        <a:buFont typeface="Arial" panose="020B0604020202020204" pitchFamily="34" charset="0"/>
        <a:buChar char="•"/>
        <a:defRPr sz="7364" kern="1200">
          <a:solidFill>
            <a:schemeClr val="tx1"/>
          </a:solidFill>
          <a:latin typeface="+mn-lt"/>
          <a:ea typeface="+mn-ea"/>
          <a:cs typeface="+mn-cs"/>
        </a:defRPr>
      </a:lvl1pPr>
      <a:lvl2pPr marL="1803654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6312" kern="1200">
          <a:solidFill>
            <a:schemeClr val="tx1"/>
          </a:solidFill>
          <a:latin typeface="+mn-lt"/>
          <a:ea typeface="+mn-ea"/>
          <a:cs typeface="+mn-cs"/>
        </a:defRPr>
      </a:lvl2pPr>
      <a:lvl3pPr marL="3006090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5260" kern="1200">
          <a:solidFill>
            <a:schemeClr val="tx1"/>
          </a:solidFill>
          <a:latin typeface="+mn-lt"/>
          <a:ea typeface="+mn-ea"/>
          <a:cs typeface="+mn-cs"/>
        </a:defRPr>
      </a:lvl3pPr>
      <a:lvl4pPr marL="4208526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4pPr>
      <a:lvl5pPr marL="5410962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5pPr>
      <a:lvl6pPr marL="6613398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6pPr>
      <a:lvl7pPr marL="7815834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7pPr>
      <a:lvl8pPr marL="9018270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8pPr>
      <a:lvl9pPr marL="10220706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1pPr>
      <a:lvl2pPr marL="1202436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2pPr>
      <a:lvl3pPr marL="2404872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3pPr>
      <a:lvl4pPr marL="3607308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4pPr>
      <a:lvl5pPr marL="4809744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5pPr>
      <a:lvl6pPr marL="6012180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6pPr>
      <a:lvl7pPr marL="7214616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7pPr>
      <a:lvl8pPr marL="8417052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8pPr>
      <a:lvl9pPr marL="9619488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>
            <a:extLst>
              <a:ext uri="{FF2B5EF4-FFF2-40B4-BE49-F238E27FC236}">
                <a16:creationId xmlns:a16="http://schemas.microsoft.com/office/drawing/2014/main" id="{4090AC03-440F-4278-96A0-274B7B377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914" y="4946107"/>
            <a:ext cx="10898590" cy="7220755"/>
          </a:xfrm>
          <a:prstGeom prst="roundRect">
            <a:avLst>
              <a:gd name="adj" fmla="val 1380"/>
            </a:avLst>
          </a:prstGeom>
          <a:solidFill>
            <a:srgbClr val="D9F5F9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endParaRPr lang="en-US" sz="2400">
              <a:noFill/>
              <a:latin typeface="Amaranth" panose="02000503050000020004" pitchFamily="2" charset="0"/>
            </a:endParaRP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id="{1EA2755A-D66D-41AA-B97A-FF800A37C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68" y="22448959"/>
            <a:ext cx="10898590" cy="522817"/>
          </a:xfrm>
          <a:prstGeom prst="rect">
            <a:avLst/>
          </a:prstGeom>
          <a:solidFill>
            <a:srgbClr val="00BFDA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8E97B337-FEAB-4626-9786-C4B45020F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8783" y="4944736"/>
            <a:ext cx="10898590" cy="522817"/>
          </a:xfrm>
          <a:prstGeom prst="rect">
            <a:avLst/>
          </a:prstGeom>
          <a:solidFill>
            <a:srgbClr val="00BFDA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 dirty="0">
                <a:solidFill>
                  <a:schemeClr val="bg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7A57AD55-DD1E-4624-A774-5118204E5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7481" y="22457482"/>
            <a:ext cx="10898590" cy="522817"/>
          </a:xfrm>
          <a:prstGeom prst="rect">
            <a:avLst/>
          </a:prstGeom>
          <a:solidFill>
            <a:srgbClr val="00BFDA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1834FCE3-C88D-4ACA-8DE1-A5444072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7481" y="32828958"/>
            <a:ext cx="10898590" cy="522817"/>
          </a:xfrm>
          <a:prstGeom prst="rect">
            <a:avLst/>
          </a:prstGeom>
          <a:solidFill>
            <a:srgbClr val="00BFDA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Montserrat Semi Bold" panose="00000700000000000000" pitchFamily="50" charset="0"/>
              </a:rPr>
              <a:t>Acknowledgements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F5F8FFEA-2D87-4F18-83D6-CEBC44785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914" y="12640323"/>
            <a:ext cx="10898590" cy="522817"/>
          </a:xfrm>
          <a:prstGeom prst="rect">
            <a:avLst/>
          </a:prstGeom>
          <a:solidFill>
            <a:srgbClr val="00BFDA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45" name="Text Box 6">
            <a:extLst>
              <a:ext uri="{FF2B5EF4-FFF2-40B4-BE49-F238E27FC236}">
                <a16:creationId xmlns:a16="http://schemas.microsoft.com/office/drawing/2014/main" id="{2CF5056C-90A5-4044-ABEC-34E83CFF7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131" y="5739347"/>
            <a:ext cx="102601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graphs, and images to this section.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C91031E2-09EA-40ED-AAC7-3D367D54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131" y="5232949"/>
            <a:ext cx="10260155" cy="4210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Abstract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28E672E9-0162-455C-8769-47A36BF40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68" y="23075821"/>
            <a:ext cx="108985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graphs, and images to this section.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9F803BCE-E6B5-4D87-9313-92CFF30A4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18783" y="5571598"/>
            <a:ext cx="108985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graphs, and images to this section.</a:t>
            </a:r>
          </a:p>
        </p:txBody>
      </p:sp>
      <p:sp>
        <p:nvSpPr>
          <p:cNvPr id="49" name="Text Box 6">
            <a:extLst>
              <a:ext uri="{FF2B5EF4-FFF2-40B4-BE49-F238E27FC236}">
                <a16:creationId xmlns:a16="http://schemas.microsoft.com/office/drawing/2014/main" id="{1DFA62F8-5F1F-416D-AC79-0E7B71E1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14" y="13288956"/>
            <a:ext cx="108985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graphs, and images to this section.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924BFFA-B65C-43A1-AA7F-62665E6AB314}"/>
              </a:ext>
            </a:extLst>
          </p:cNvPr>
          <p:cNvSpPr txBox="1"/>
          <p:nvPr/>
        </p:nvSpPr>
        <p:spPr>
          <a:xfrm>
            <a:off x="12518783" y="23084344"/>
            <a:ext cx="10680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graphs, and images to this section.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BA9D4E7-7D98-4EF1-BB6F-86F5A0B98FAA}"/>
              </a:ext>
            </a:extLst>
          </p:cNvPr>
          <p:cNvSpPr txBox="1"/>
          <p:nvPr/>
        </p:nvSpPr>
        <p:spPr>
          <a:xfrm>
            <a:off x="12457481" y="33522497"/>
            <a:ext cx="10680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your information, graphs, and images to this section.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39F6A8F-E9FD-461D-B5E9-AD2F255D01E2}"/>
              </a:ext>
            </a:extLst>
          </p:cNvPr>
          <p:cNvSpPr/>
          <p:nvPr/>
        </p:nvSpPr>
        <p:spPr>
          <a:xfrm>
            <a:off x="0" y="40690800"/>
            <a:ext cx="24049038" cy="1778730"/>
          </a:xfrm>
          <a:prstGeom prst="rect">
            <a:avLst/>
          </a:prstGeom>
          <a:solidFill>
            <a:srgbClr val="D9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3BB99952-74CD-4FF3-B9C1-4DE40DC017C7}"/>
              </a:ext>
            </a:extLst>
          </p:cNvPr>
          <p:cNvSpPr txBox="1"/>
          <p:nvPr/>
        </p:nvSpPr>
        <p:spPr>
          <a:xfrm>
            <a:off x="6812556" y="865216"/>
            <a:ext cx="16604817" cy="1015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471788">
              <a:spcBef>
                <a:spcPct val="20000"/>
              </a:spcBef>
              <a:defRPr/>
            </a:pPr>
            <a:r>
              <a:rPr lang="en-US" sz="4800" dirty="0">
                <a:solidFill>
                  <a:srgbClr val="00BFDA"/>
                </a:solidFill>
              </a:rPr>
              <a:t>This Scientific Poster Template Is Provided By </a:t>
            </a:r>
            <a:r>
              <a:rPr lang="en-US" sz="4800" dirty="0" err="1">
                <a:solidFill>
                  <a:srgbClr val="00BFDA"/>
                </a:solidFill>
              </a:rPr>
              <a:t>MakeSigns</a:t>
            </a:r>
            <a:endParaRPr lang="en-US" sz="4800" dirty="0">
              <a:solidFill>
                <a:srgbClr val="00BFDA"/>
              </a:solidFill>
            </a:endParaRPr>
          </a:p>
          <a:p>
            <a:pPr defTabSz="1471788">
              <a:spcBef>
                <a:spcPct val="20000"/>
              </a:spcBef>
              <a:defRPr/>
            </a:pPr>
            <a:r>
              <a:rPr lang="en-US" sz="4800" dirty="0">
                <a:solidFill>
                  <a:srgbClr val="00BFDA"/>
                </a:solidFill>
              </a:rPr>
              <a:t>Enter A Title For Your Poster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E72E00F1-17C4-4FB3-A05B-B90155032596}"/>
              </a:ext>
            </a:extLst>
          </p:cNvPr>
          <p:cNvSpPr txBox="1"/>
          <p:nvPr/>
        </p:nvSpPr>
        <p:spPr>
          <a:xfrm>
            <a:off x="6812556" y="2795260"/>
            <a:ext cx="16604817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0656AAA-4662-4424-AAD0-4AA64729DEB0}"/>
              </a:ext>
            </a:extLst>
          </p:cNvPr>
          <p:cNvGrpSpPr/>
          <p:nvPr/>
        </p:nvGrpSpPr>
        <p:grpSpPr>
          <a:xfrm>
            <a:off x="0" y="785072"/>
            <a:ext cx="6421203" cy="2745586"/>
            <a:chOff x="18788311" y="15275450"/>
            <a:chExt cx="5260727" cy="2249388"/>
          </a:xfrm>
        </p:grpSpPr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30240E3F-1A52-4977-B859-8388A5DEC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788311" y="15275450"/>
              <a:ext cx="5260727" cy="1753576"/>
            </a:xfrm>
            <a:prstGeom prst="rect">
              <a:avLst/>
            </a:prstGeom>
          </p:spPr>
        </p:pic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E8D9366-89A6-419C-94A4-FE3394BC8C6D}"/>
                </a:ext>
              </a:extLst>
            </p:cNvPr>
            <p:cNvCxnSpPr>
              <a:cxnSpLocks/>
            </p:cNvCxnSpPr>
            <p:nvPr/>
          </p:nvCxnSpPr>
          <p:spPr>
            <a:xfrm>
              <a:off x="19417372" y="17029026"/>
              <a:ext cx="4108554" cy="0"/>
            </a:xfrm>
            <a:prstGeom prst="line">
              <a:avLst/>
            </a:prstGeom>
            <a:ln w="38100">
              <a:solidFill>
                <a:srgbClr val="00BF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EE25ACD-EC2A-49CC-9543-98CC346EA887}"/>
                </a:ext>
              </a:extLst>
            </p:cNvPr>
            <p:cNvSpPr txBox="1"/>
            <p:nvPr/>
          </p:nvSpPr>
          <p:spPr>
            <a:xfrm>
              <a:off x="19417372" y="17129024"/>
              <a:ext cx="4108554" cy="39581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66803" rtlCol="0">
              <a:spAutoFit/>
            </a:bodyPr>
            <a:lstStyle/>
            <a:p>
              <a:pPr algn="ctr" defTabSz="1717617">
                <a:defRPr/>
              </a:pPr>
              <a:r>
                <a:rPr lang="en-US" sz="1972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Parkinson.org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92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107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Amaranth</vt:lpstr>
      <vt:lpstr>Arial</vt:lpstr>
      <vt:lpstr>Calibri</vt:lpstr>
      <vt:lpstr>Calibri Light</vt:lpstr>
      <vt:lpstr>Franklin Gothic Heavy</vt:lpstr>
      <vt:lpstr>Montserrat</vt:lpstr>
      <vt:lpstr>Montserrat Semi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Delre</dc:creator>
  <cp:lastModifiedBy>Justin Delre</cp:lastModifiedBy>
  <cp:revision>7</cp:revision>
  <dcterms:created xsi:type="dcterms:W3CDTF">2019-03-19T18:11:40Z</dcterms:created>
  <dcterms:modified xsi:type="dcterms:W3CDTF">2019-03-26T19:08:45Z</dcterms:modified>
</cp:coreProperties>
</file>