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7077075" cy="12106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3824" userDrawn="1">
          <p15:clr>
            <a:srgbClr val="A4A3A4"/>
          </p15:clr>
        </p15:guide>
        <p15:guide id="3" orient="horz" pos="10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F5F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06" autoAdjust="0"/>
    <p:restoredTop sz="92453" autoAdjust="0"/>
  </p:normalViewPr>
  <p:slideViewPr>
    <p:cSldViewPr snapToGrid="0">
      <p:cViewPr varScale="1">
        <p:scale>
          <a:sx n="23" d="100"/>
          <a:sy n="23" d="100"/>
        </p:scale>
        <p:origin x="2573" y="149"/>
      </p:cViewPr>
      <p:guideLst>
        <p:guide pos="13824"/>
        <p:guide orient="horz" pos="10320"/>
      </p:guideLst>
    </p:cSldViewPr>
  </p:slideViewPr>
  <p:notesTextViewPr>
    <p:cViewPr>
      <p:scale>
        <a:sx n="66" d="100"/>
        <a:sy n="66" d="100"/>
      </p:scale>
      <p:origin x="0" y="0"/>
    </p:cViewPr>
  </p:notesTextViewPr>
  <p:notesViewPr>
    <p:cSldViewPr snapToGrid="0">
      <p:cViewPr varScale="1">
        <p:scale>
          <a:sx n="103" d="100"/>
          <a:sy n="103" d="100"/>
        </p:scale>
        <p:origin x="7328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C93265-918D-074F-813D-CD9658E5DA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081909-A282-B748-98FC-CECCC269301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50C6C-42C4-2C40-BA23-826B97A9A613}" type="datetimeFigureOut">
              <a:rPr lang="en-US" smtClean="0"/>
              <a:t>3/28/19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DE3C6F-9240-D448-91A5-C437BC9E5F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149985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3BA3A2-3881-254C-80FE-0B4F06BD6F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8438" y="1149985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0F951-51AA-704D-8CB1-594C5058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44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01F9F-C516-4C4F-89FE-6C82D20CE7D8}" type="datetimeFigureOut">
              <a:rPr lang="en-US" smtClean="0"/>
              <a:t>3/28/19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1512888"/>
            <a:ext cx="5448300" cy="4086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5826125"/>
            <a:ext cx="5661025" cy="47672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49985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11499850"/>
            <a:ext cx="3067050" cy="606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FD880-F38C-437B-AFDA-7F0FD41248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122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1600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1pPr>
    <a:lvl2pPr marL="1580034" algn="l" defTabSz="31600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2pPr>
    <a:lvl3pPr marL="3160066" algn="l" defTabSz="31600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3pPr>
    <a:lvl4pPr marL="4740100" algn="l" defTabSz="31600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4pPr>
    <a:lvl5pPr marL="6320133" algn="l" defTabSz="31600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5pPr>
    <a:lvl6pPr marL="7900166" algn="l" defTabSz="31600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6pPr>
    <a:lvl7pPr marL="9480200" algn="l" defTabSz="31600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7pPr>
    <a:lvl8pPr marL="11060237" algn="l" defTabSz="31600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8pPr>
    <a:lvl9pPr marL="12640271" algn="l" defTabSz="31600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14388" y="1512888"/>
            <a:ext cx="5448300" cy="4086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FD880-F38C-437B-AFDA-7F0FD41248B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543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60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408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450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74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66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29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01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706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49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71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82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3/28/19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029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raphic 22">
            <a:extLst>
              <a:ext uri="{FF2B5EF4-FFF2-40B4-BE49-F238E27FC236}">
                <a16:creationId xmlns:a16="http://schemas.microsoft.com/office/drawing/2014/main" id="{EB6951A3-4F07-4C86-8A5E-A274AEAC18F9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43891200" cy="5242560"/>
          </a:xfrm>
          <a:prstGeom prst="rect">
            <a:avLst/>
          </a:prstGeom>
          <a:effectLst>
            <a:outerShdw blurRad="381000" dist="190500" dir="5400000" algn="t" rotWithShape="0">
              <a:prstClr val="black">
                <a:alpha val="25000"/>
              </a:prstClr>
            </a:outerShdw>
          </a:effectLst>
        </p:spPr>
      </p:pic>
      <p:sp>
        <p:nvSpPr>
          <p:cNvPr id="27" name="Text Placeholder 5">
            <a:extLst>
              <a:ext uri="{FF2B5EF4-FFF2-40B4-BE49-F238E27FC236}">
                <a16:creationId xmlns:a16="http://schemas.microsoft.com/office/drawing/2014/main" id="{38A88974-EE73-421C-A256-9992101970DA}"/>
              </a:ext>
            </a:extLst>
          </p:cNvPr>
          <p:cNvSpPr txBox="1"/>
          <p:nvPr/>
        </p:nvSpPr>
        <p:spPr>
          <a:xfrm>
            <a:off x="9403080" y="653131"/>
            <a:ext cx="25085040" cy="209812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686496">
              <a:spcBef>
                <a:spcPct val="20000"/>
              </a:spcBef>
              <a:defRPr/>
            </a:pPr>
            <a:r>
              <a:rPr lang="en-US" dirty="0">
                <a:solidFill>
                  <a:schemeClr val="bg1"/>
                </a:solidFill>
              </a:rPr>
              <a:t>This Scientific Poster Template Is Provided By </a:t>
            </a:r>
            <a:r>
              <a:rPr lang="en-US" dirty="0" err="1">
                <a:solidFill>
                  <a:schemeClr val="bg1"/>
                </a:solidFill>
              </a:rPr>
              <a:t>MakeSigns</a:t>
            </a:r>
            <a:endParaRPr lang="en-US" dirty="0">
              <a:solidFill>
                <a:schemeClr val="bg1"/>
              </a:solidFill>
            </a:endParaRPr>
          </a:p>
          <a:p>
            <a:pPr algn="ctr" defTabSz="2686496">
              <a:spcBef>
                <a:spcPct val="20000"/>
              </a:spcBef>
              <a:defRPr/>
            </a:pPr>
            <a:r>
              <a:rPr lang="en-US" dirty="0">
                <a:solidFill>
                  <a:schemeClr val="bg1"/>
                </a:solidFill>
              </a:rPr>
              <a:t>Enter A Title For Your Poster</a:t>
            </a:r>
          </a:p>
        </p:txBody>
      </p:sp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8D29C571-967C-482B-A3D9-C94FE4190302}"/>
              </a:ext>
            </a:extLst>
          </p:cNvPr>
          <p:cNvSpPr txBox="1"/>
          <p:nvPr/>
        </p:nvSpPr>
        <p:spPr>
          <a:xfrm>
            <a:off x="9601202" y="2947223"/>
            <a:ext cx="24688798" cy="5693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Author Names and Information. Include University or Department Names if Needed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B31BDA4-1F07-4C61-A059-980B14DFB914}"/>
              </a:ext>
            </a:extLst>
          </p:cNvPr>
          <p:cNvSpPr txBox="1"/>
          <p:nvPr/>
        </p:nvSpPr>
        <p:spPr>
          <a:xfrm>
            <a:off x="1728011" y="6536587"/>
            <a:ext cx="9369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794D8AA-1D28-469A-93D0-B4885506B927}"/>
              </a:ext>
            </a:extLst>
          </p:cNvPr>
          <p:cNvSpPr txBox="1"/>
          <p:nvPr/>
        </p:nvSpPr>
        <p:spPr>
          <a:xfrm>
            <a:off x="12098908" y="6536587"/>
            <a:ext cx="9369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6C79D06-1D3D-4D22-9F1E-C0A7B5EB3F7F}"/>
              </a:ext>
            </a:extLst>
          </p:cNvPr>
          <p:cNvSpPr txBox="1"/>
          <p:nvPr/>
        </p:nvSpPr>
        <p:spPr>
          <a:xfrm>
            <a:off x="22469802" y="6536587"/>
            <a:ext cx="9369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3F2C0FB-BA42-4625-A083-79D2AD4BBC44}"/>
              </a:ext>
            </a:extLst>
          </p:cNvPr>
          <p:cNvSpPr txBox="1"/>
          <p:nvPr/>
        </p:nvSpPr>
        <p:spPr>
          <a:xfrm>
            <a:off x="32793854" y="6536587"/>
            <a:ext cx="9369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7563CFC-DAB9-4888-AB8F-57A8FCAB9290}"/>
              </a:ext>
            </a:extLst>
          </p:cNvPr>
          <p:cNvSpPr txBox="1"/>
          <p:nvPr/>
        </p:nvSpPr>
        <p:spPr>
          <a:xfrm>
            <a:off x="32793854" y="22826454"/>
            <a:ext cx="9369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CB1444C-9632-4FFE-B7D6-82CD78BC3C78}"/>
              </a:ext>
            </a:extLst>
          </p:cNvPr>
          <p:cNvSpPr txBox="1"/>
          <p:nvPr/>
        </p:nvSpPr>
        <p:spPr>
          <a:xfrm>
            <a:off x="1728011" y="5895691"/>
            <a:ext cx="8943220" cy="461665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21920" rtlCol="0">
            <a:spAutoFit/>
          </a:bodyPr>
          <a:lstStyle/>
          <a:p>
            <a:pPr defTabSz="3135215">
              <a:defRPr/>
            </a:pPr>
            <a:r>
              <a:rPr lang="en-US" sz="2400" dirty="0">
                <a:solidFill>
                  <a:srgbClr val="00BFDA"/>
                </a:solidFill>
                <a:latin typeface="Montserrat Semi Bold" panose="00000700000000000000" pitchFamily="50" charset="0"/>
              </a:rPr>
              <a:t>Introduction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1B28BB2-93A0-444B-AE30-C73CA27A2BA4}"/>
              </a:ext>
            </a:extLst>
          </p:cNvPr>
          <p:cNvSpPr txBox="1"/>
          <p:nvPr/>
        </p:nvSpPr>
        <p:spPr>
          <a:xfrm>
            <a:off x="12106900" y="5895691"/>
            <a:ext cx="8943220" cy="461665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21920" rtlCol="0">
            <a:spAutoFit/>
          </a:bodyPr>
          <a:lstStyle/>
          <a:p>
            <a:pPr defTabSz="3135215">
              <a:defRPr/>
            </a:pPr>
            <a:r>
              <a:rPr lang="en-US" sz="2400" dirty="0">
                <a:solidFill>
                  <a:srgbClr val="00BFDA"/>
                </a:solidFill>
                <a:latin typeface="Montserrat Semi Bold" panose="00000700000000000000" pitchFamily="50" charset="0"/>
              </a:rPr>
              <a:t>Methodology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B42E960-A8B3-4A19-AF25-AB35D6AA1D7F}"/>
              </a:ext>
            </a:extLst>
          </p:cNvPr>
          <p:cNvSpPr txBox="1"/>
          <p:nvPr/>
        </p:nvSpPr>
        <p:spPr>
          <a:xfrm>
            <a:off x="22433118" y="5895691"/>
            <a:ext cx="8943220" cy="461665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21920" rtlCol="0">
            <a:spAutoFit/>
          </a:bodyPr>
          <a:lstStyle/>
          <a:p>
            <a:pPr defTabSz="3135215">
              <a:defRPr/>
            </a:pPr>
            <a:r>
              <a:rPr lang="en-US" sz="2400" dirty="0">
                <a:solidFill>
                  <a:srgbClr val="00BFDA"/>
                </a:solidFill>
                <a:latin typeface="Montserrat Semi Bold" panose="00000700000000000000" pitchFamily="50" charset="0"/>
              </a:rPr>
              <a:t>Results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1AF96BA-62F9-46A2-97B2-C7EADC125CEB}"/>
              </a:ext>
            </a:extLst>
          </p:cNvPr>
          <p:cNvSpPr txBox="1"/>
          <p:nvPr/>
        </p:nvSpPr>
        <p:spPr>
          <a:xfrm>
            <a:off x="32772784" y="5895691"/>
            <a:ext cx="8943220" cy="461665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21920" rtlCol="0">
            <a:spAutoFit/>
          </a:bodyPr>
          <a:lstStyle/>
          <a:p>
            <a:pPr defTabSz="3135215">
              <a:defRPr/>
            </a:pPr>
            <a:r>
              <a:rPr lang="en-US" sz="2400" dirty="0">
                <a:solidFill>
                  <a:srgbClr val="00BFDA"/>
                </a:solidFill>
                <a:latin typeface="Montserrat Semi Bold" panose="00000700000000000000" pitchFamily="50" charset="0"/>
              </a:rPr>
              <a:t>Conclusion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B6FFF79-C893-477D-899D-2A5103F24025}"/>
              </a:ext>
            </a:extLst>
          </p:cNvPr>
          <p:cNvSpPr txBox="1"/>
          <p:nvPr/>
        </p:nvSpPr>
        <p:spPr>
          <a:xfrm>
            <a:off x="32772784" y="22183098"/>
            <a:ext cx="8943220" cy="461665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21920" rtlCol="0">
            <a:spAutoFit/>
          </a:bodyPr>
          <a:lstStyle/>
          <a:p>
            <a:pPr defTabSz="3135215">
              <a:defRPr/>
            </a:pPr>
            <a:r>
              <a:rPr lang="en-US" sz="2400" dirty="0">
                <a:solidFill>
                  <a:srgbClr val="00BFDA"/>
                </a:solidFill>
                <a:latin typeface="Montserrat Semi Bold" panose="00000700000000000000" pitchFamily="50" charset="0"/>
              </a:rPr>
              <a:t>Acknowledgements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8E40062-2559-4334-B86C-D44418E2A0D0}"/>
              </a:ext>
            </a:extLst>
          </p:cNvPr>
          <p:cNvCxnSpPr>
            <a:cxnSpLocks/>
          </p:cNvCxnSpPr>
          <p:nvPr/>
        </p:nvCxnSpPr>
        <p:spPr>
          <a:xfrm>
            <a:off x="1728011" y="6432531"/>
            <a:ext cx="8943220" cy="0"/>
          </a:xfrm>
          <a:prstGeom prst="line">
            <a:avLst/>
          </a:prstGeom>
          <a:ln w="101600">
            <a:solidFill>
              <a:srgbClr val="D9F5F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40C0851-34AC-435D-8C91-D432620FAAEE}"/>
              </a:ext>
            </a:extLst>
          </p:cNvPr>
          <p:cNvCxnSpPr>
            <a:cxnSpLocks/>
          </p:cNvCxnSpPr>
          <p:nvPr/>
        </p:nvCxnSpPr>
        <p:spPr>
          <a:xfrm>
            <a:off x="12106900" y="6432531"/>
            <a:ext cx="8943220" cy="0"/>
          </a:xfrm>
          <a:prstGeom prst="line">
            <a:avLst/>
          </a:prstGeom>
          <a:ln w="101600">
            <a:solidFill>
              <a:srgbClr val="D9F5F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D8DA2FB-FFAE-4D9B-8BFD-FC33DD6279CF}"/>
              </a:ext>
            </a:extLst>
          </p:cNvPr>
          <p:cNvCxnSpPr>
            <a:cxnSpLocks/>
          </p:cNvCxnSpPr>
          <p:nvPr/>
        </p:nvCxnSpPr>
        <p:spPr>
          <a:xfrm>
            <a:off x="22433118" y="6432531"/>
            <a:ext cx="8943220" cy="0"/>
          </a:xfrm>
          <a:prstGeom prst="line">
            <a:avLst/>
          </a:prstGeom>
          <a:ln w="101600">
            <a:solidFill>
              <a:srgbClr val="D9F5F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472B339-A9C2-479E-BC23-1885D9F4AB21}"/>
              </a:ext>
            </a:extLst>
          </p:cNvPr>
          <p:cNvCxnSpPr>
            <a:cxnSpLocks/>
          </p:cNvCxnSpPr>
          <p:nvPr/>
        </p:nvCxnSpPr>
        <p:spPr>
          <a:xfrm>
            <a:off x="32772784" y="6432531"/>
            <a:ext cx="8943220" cy="0"/>
          </a:xfrm>
          <a:prstGeom prst="line">
            <a:avLst/>
          </a:prstGeom>
          <a:ln w="101600">
            <a:solidFill>
              <a:srgbClr val="D9F5F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885CE03-CAE9-4E81-A599-D1E0B809C35E}"/>
              </a:ext>
            </a:extLst>
          </p:cNvPr>
          <p:cNvCxnSpPr>
            <a:cxnSpLocks/>
          </p:cNvCxnSpPr>
          <p:nvPr/>
        </p:nvCxnSpPr>
        <p:spPr>
          <a:xfrm>
            <a:off x="32772784" y="22700823"/>
            <a:ext cx="8943220" cy="0"/>
          </a:xfrm>
          <a:prstGeom prst="line">
            <a:avLst/>
          </a:prstGeom>
          <a:ln w="101600">
            <a:solidFill>
              <a:srgbClr val="D9F5F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Graphic 50">
            <a:extLst>
              <a:ext uri="{FF2B5EF4-FFF2-40B4-BE49-F238E27FC236}">
                <a16:creationId xmlns:a16="http://schemas.microsoft.com/office/drawing/2014/main" id="{23315076-ADBD-4F70-92B1-AE73F158A2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0" y="147960"/>
            <a:ext cx="9601200" cy="3200400"/>
          </a:xfrm>
          <a:prstGeom prst="rect">
            <a:avLst/>
          </a:prstGeom>
        </p:spPr>
      </p:pic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6D02C83-3604-4431-8A90-E7F74BFC1EED}"/>
              </a:ext>
            </a:extLst>
          </p:cNvPr>
          <p:cNvCxnSpPr>
            <a:cxnSpLocks/>
          </p:cNvCxnSpPr>
          <p:nvPr/>
        </p:nvCxnSpPr>
        <p:spPr>
          <a:xfrm>
            <a:off x="1148080" y="3348360"/>
            <a:ext cx="7498403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F3DCC82-A3D5-471C-9B62-23AAE9CAA985}"/>
              </a:ext>
            </a:extLst>
          </p:cNvPr>
          <p:cNvSpPr txBox="1"/>
          <p:nvPr/>
        </p:nvSpPr>
        <p:spPr>
          <a:xfrm>
            <a:off x="1148080" y="3530864"/>
            <a:ext cx="7498403" cy="646331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21920" rtlCol="0">
            <a:spAutoFit/>
          </a:bodyPr>
          <a:lstStyle/>
          <a:p>
            <a:pPr algn="ctr" defTabSz="3135215">
              <a:defRPr/>
            </a:pPr>
            <a:r>
              <a:rPr lang="en-US" sz="3600" b="1" dirty="0">
                <a:solidFill>
                  <a:schemeClr val="tx1"/>
                </a:solidFill>
                <a:latin typeface="Montserrat" panose="00000500000000000000" pitchFamily="50" charset="0"/>
              </a:rPr>
              <a:t>Parkinson.org</a:t>
            </a:r>
          </a:p>
        </p:txBody>
      </p:sp>
    </p:spTree>
    <p:extLst>
      <p:ext uri="{BB962C8B-B14F-4D97-AF65-F5344CB8AC3E}">
        <p14:creationId xmlns:p14="http://schemas.microsoft.com/office/powerpoint/2010/main" val="3219956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18D49C3BEC3840A4A561E1C07F398E" ma:contentTypeVersion="4" ma:contentTypeDescription="Create a new document." ma:contentTypeScope="" ma:versionID="9e525ffcda38aea6792677c4f1fd722a">
  <xsd:schema xmlns:xsd="http://www.w3.org/2001/XMLSchema" xmlns:xs="http://www.w3.org/2001/XMLSchema" xmlns:p="http://schemas.microsoft.com/office/2006/metadata/properties" xmlns:ns1="http://schemas.microsoft.com/sharepoint/v3" xmlns:ns2="b569370b-5b66-4f89-ab9e-0d12b68de8be" targetNamespace="http://schemas.microsoft.com/office/2006/metadata/properties" ma:root="true" ma:fieldsID="9f8683b31d3f77302b17932512a6ed94" ns1:_="" ns2:_="">
    <xsd:import namespace="http://schemas.microsoft.com/sharepoint/v3"/>
    <xsd:import namespace="b569370b-5b66-4f89-ab9e-0d12b68de8b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69370b-5b66-4f89-ab9e-0d12b68de8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FEA8A8-EB50-4707-A077-797635CEA74E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b569370b-5b66-4f89-ab9e-0d12b68de8b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5E003D0-7492-4A89-B444-4A8407A8E5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569370b-5b66-4f89-ab9e-0d12b68de8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81C849C-810E-4938-9E9D-8305BADA49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3627</TotalTime>
  <Words>92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Franklin Gothic Heavy</vt:lpstr>
      <vt:lpstr>Montserrat</vt:lpstr>
      <vt:lpstr>Montserrat Semi Bold</vt:lpstr>
      <vt:lpstr>Office Theme</vt:lpstr>
      <vt:lpstr>PowerPoint Presentation</vt:lpstr>
    </vt:vector>
  </TitlesOfParts>
  <Company>Cone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Lackey, Sarah</dc:creator>
  <cp:lastModifiedBy>Justin Delre</cp:lastModifiedBy>
  <cp:revision>126</cp:revision>
  <cp:lastPrinted>2018-03-14T19:55:43Z</cp:lastPrinted>
  <dcterms:created xsi:type="dcterms:W3CDTF">2017-06-15T14:41:52Z</dcterms:created>
  <dcterms:modified xsi:type="dcterms:W3CDTF">2019-03-28T15:30:07Z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0x0101003E18D49C3BEC3840A4A561E1C07F398E</vt:lpwstr>
  </property>
</Properties>
</file>