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6962438" cy="43159363"/>
  <p:notesSz cx="7077075" cy="12106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5343" userDrawn="1">
          <p15:clr>
            <a:srgbClr val="A4A3A4"/>
          </p15:clr>
        </p15:guide>
        <p15:guide id="3" orient="horz" pos="1353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F5F9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06" autoAdjust="0"/>
    <p:restoredTop sz="92453" autoAdjust="0"/>
  </p:normalViewPr>
  <p:slideViewPr>
    <p:cSldViewPr snapToGrid="0">
      <p:cViewPr>
        <p:scale>
          <a:sx n="75" d="100"/>
          <a:sy n="75" d="100"/>
        </p:scale>
        <p:origin x="1675" y="134"/>
      </p:cViewPr>
      <p:guideLst>
        <p:guide pos="5343"/>
        <p:guide orient="horz" pos="13531"/>
      </p:guideLst>
    </p:cSldViewPr>
  </p:slideViewPr>
  <p:notesTextViewPr>
    <p:cViewPr>
      <p:scale>
        <a:sx n="66" d="100"/>
        <a:sy n="66" d="100"/>
      </p:scale>
      <p:origin x="0" y="0"/>
    </p:cViewPr>
  </p:notesTextViewPr>
  <p:notesViewPr>
    <p:cSldViewPr snapToGrid="0">
      <p:cViewPr varScale="1">
        <p:scale>
          <a:sx n="103" d="100"/>
          <a:sy n="103" d="100"/>
        </p:scale>
        <p:origin x="7328" y="16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DC93265-918D-074F-813D-CD9658E5DAA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606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081909-A282-B748-98FC-CECCC269301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606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350C6C-42C4-2C40-BA23-826B97A9A613}" type="datetimeFigureOut">
              <a:rPr lang="en-US" smtClean="0"/>
              <a:t>3/26/19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DE3C6F-9240-D448-91A5-C437BC9E5F6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11499850"/>
            <a:ext cx="3067050" cy="606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3BA3A2-3881-254C-80FE-0B4F06BD6F2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08438" y="11499850"/>
            <a:ext cx="3067050" cy="606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0F951-51AA-704D-8CB1-594C5058B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8442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606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606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01F9F-C516-4C4F-89FE-6C82D20CE7D8}" type="datetimeFigureOut">
              <a:rPr lang="en-US" smtClean="0"/>
              <a:t>3/26/19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35263" y="1512888"/>
            <a:ext cx="1606550" cy="4086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5826125"/>
            <a:ext cx="5661025" cy="47672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1499850"/>
            <a:ext cx="3067050" cy="606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11499850"/>
            <a:ext cx="3067050" cy="606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7FD880-F38C-437B-AFDA-7F0FD41248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122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160066" rtl="0" eaLnBrk="1" latinLnBrk="0" hangingPunct="1">
      <a:defRPr sz="4147" kern="1200">
        <a:solidFill>
          <a:schemeClr val="tx1"/>
        </a:solidFill>
        <a:latin typeface="+mn-lt"/>
        <a:ea typeface="+mn-ea"/>
        <a:cs typeface="+mn-cs"/>
      </a:defRPr>
    </a:lvl1pPr>
    <a:lvl2pPr marL="1580034" algn="l" defTabSz="3160066" rtl="0" eaLnBrk="1" latinLnBrk="0" hangingPunct="1">
      <a:defRPr sz="4147" kern="1200">
        <a:solidFill>
          <a:schemeClr val="tx1"/>
        </a:solidFill>
        <a:latin typeface="+mn-lt"/>
        <a:ea typeface="+mn-ea"/>
        <a:cs typeface="+mn-cs"/>
      </a:defRPr>
    </a:lvl2pPr>
    <a:lvl3pPr marL="3160066" algn="l" defTabSz="3160066" rtl="0" eaLnBrk="1" latinLnBrk="0" hangingPunct="1">
      <a:defRPr sz="4147" kern="1200">
        <a:solidFill>
          <a:schemeClr val="tx1"/>
        </a:solidFill>
        <a:latin typeface="+mn-lt"/>
        <a:ea typeface="+mn-ea"/>
        <a:cs typeface="+mn-cs"/>
      </a:defRPr>
    </a:lvl3pPr>
    <a:lvl4pPr marL="4740100" algn="l" defTabSz="3160066" rtl="0" eaLnBrk="1" latinLnBrk="0" hangingPunct="1">
      <a:defRPr sz="4147" kern="1200">
        <a:solidFill>
          <a:schemeClr val="tx1"/>
        </a:solidFill>
        <a:latin typeface="+mn-lt"/>
        <a:ea typeface="+mn-ea"/>
        <a:cs typeface="+mn-cs"/>
      </a:defRPr>
    </a:lvl4pPr>
    <a:lvl5pPr marL="6320133" algn="l" defTabSz="3160066" rtl="0" eaLnBrk="1" latinLnBrk="0" hangingPunct="1">
      <a:defRPr sz="4147" kern="1200">
        <a:solidFill>
          <a:schemeClr val="tx1"/>
        </a:solidFill>
        <a:latin typeface="+mn-lt"/>
        <a:ea typeface="+mn-ea"/>
        <a:cs typeface="+mn-cs"/>
      </a:defRPr>
    </a:lvl5pPr>
    <a:lvl6pPr marL="7900166" algn="l" defTabSz="3160066" rtl="0" eaLnBrk="1" latinLnBrk="0" hangingPunct="1">
      <a:defRPr sz="4147" kern="1200">
        <a:solidFill>
          <a:schemeClr val="tx1"/>
        </a:solidFill>
        <a:latin typeface="+mn-lt"/>
        <a:ea typeface="+mn-ea"/>
        <a:cs typeface="+mn-cs"/>
      </a:defRPr>
    </a:lvl6pPr>
    <a:lvl7pPr marL="9480200" algn="l" defTabSz="3160066" rtl="0" eaLnBrk="1" latinLnBrk="0" hangingPunct="1">
      <a:defRPr sz="4147" kern="1200">
        <a:solidFill>
          <a:schemeClr val="tx1"/>
        </a:solidFill>
        <a:latin typeface="+mn-lt"/>
        <a:ea typeface="+mn-ea"/>
        <a:cs typeface="+mn-cs"/>
      </a:defRPr>
    </a:lvl7pPr>
    <a:lvl8pPr marL="11060237" algn="l" defTabSz="3160066" rtl="0" eaLnBrk="1" latinLnBrk="0" hangingPunct="1">
      <a:defRPr sz="4147" kern="1200">
        <a:solidFill>
          <a:schemeClr val="tx1"/>
        </a:solidFill>
        <a:latin typeface="+mn-lt"/>
        <a:ea typeface="+mn-ea"/>
        <a:cs typeface="+mn-cs"/>
      </a:defRPr>
    </a:lvl8pPr>
    <a:lvl9pPr marL="12640271" algn="l" defTabSz="3160066" rtl="0" eaLnBrk="1" latinLnBrk="0" hangingPunct="1">
      <a:defRPr sz="414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35263" y="1512888"/>
            <a:ext cx="1606550" cy="40862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FD880-F38C-437B-AFDA-7F0FD41248B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543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2183" y="7063353"/>
            <a:ext cx="14418072" cy="15025852"/>
          </a:xfrm>
        </p:spPr>
        <p:txBody>
          <a:bodyPr anchor="b"/>
          <a:lstStyle>
            <a:lvl1pPr algn="ctr">
              <a:defRPr sz="1113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20305" y="22668659"/>
            <a:ext cx="12721829" cy="10420186"/>
          </a:xfrm>
        </p:spPr>
        <p:txBody>
          <a:bodyPr/>
          <a:lstStyle>
            <a:lvl1pPr marL="0" indent="0" algn="ctr">
              <a:buNone/>
              <a:defRPr sz="4452"/>
            </a:lvl1pPr>
            <a:lvl2pPr marL="848106" indent="0" algn="ctr">
              <a:buNone/>
              <a:defRPr sz="3710"/>
            </a:lvl2pPr>
            <a:lvl3pPr marL="1696212" indent="0" algn="ctr">
              <a:buNone/>
              <a:defRPr sz="3339"/>
            </a:lvl3pPr>
            <a:lvl4pPr marL="2544318" indent="0" algn="ctr">
              <a:buNone/>
              <a:defRPr sz="2968"/>
            </a:lvl4pPr>
            <a:lvl5pPr marL="3392424" indent="0" algn="ctr">
              <a:buNone/>
              <a:defRPr sz="2968"/>
            </a:lvl5pPr>
            <a:lvl6pPr marL="4240530" indent="0" algn="ctr">
              <a:buNone/>
              <a:defRPr sz="2968"/>
            </a:lvl6pPr>
            <a:lvl7pPr marL="5088636" indent="0" algn="ctr">
              <a:buNone/>
              <a:defRPr sz="2968"/>
            </a:lvl7pPr>
            <a:lvl8pPr marL="5936742" indent="0" algn="ctr">
              <a:buNone/>
              <a:defRPr sz="2968"/>
            </a:lvl8pPr>
            <a:lvl9pPr marL="6784848" indent="0" algn="ctr">
              <a:buNone/>
              <a:defRPr sz="296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310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579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138745" y="2297837"/>
            <a:ext cx="3657526" cy="3657556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6168" y="2297837"/>
            <a:ext cx="10760547" cy="3657556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608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603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7334" y="10759882"/>
            <a:ext cx="14630103" cy="17953093"/>
          </a:xfrm>
        </p:spPr>
        <p:txBody>
          <a:bodyPr anchor="b"/>
          <a:lstStyle>
            <a:lvl1pPr>
              <a:defRPr sz="1113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7334" y="28882818"/>
            <a:ext cx="14630103" cy="9441108"/>
          </a:xfrm>
        </p:spPr>
        <p:txBody>
          <a:bodyPr/>
          <a:lstStyle>
            <a:lvl1pPr marL="0" indent="0">
              <a:buNone/>
              <a:defRPr sz="4452">
                <a:solidFill>
                  <a:schemeClr val="tx1"/>
                </a:solidFill>
              </a:defRPr>
            </a:lvl1pPr>
            <a:lvl2pPr marL="848106" indent="0">
              <a:buNone/>
              <a:defRPr sz="3710">
                <a:solidFill>
                  <a:schemeClr val="tx1">
                    <a:tint val="75000"/>
                  </a:schemeClr>
                </a:solidFill>
              </a:defRPr>
            </a:lvl2pPr>
            <a:lvl3pPr marL="1696212" indent="0">
              <a:buNone/>
              <a:defRPr sz="3339">
                <a:solidFill>
                  <a:schemeClr val="tx1">
                    <a:tint val="75000"/>
                  </a:schemeClr>
                </a:solidFill>
              </a:defRPr>
            </a:lvl3pPr>
            <a:lvl4pPr marL="2544318" indent="0">
              <a:buNone/>
              <a:defRPr sz="2968">
                <a:solidFill>
                  <a:schemeClr val="tx1">
                    <a:tint val="75000"/>
                  </a:schemeClr>
                </a:solidFill>
              </a:defRPr>
            </a:lvl4pPr>
            <a:lvl5pPr marL="3392424" indent="0">
              <a:buNone/>
              <a:defRPr sz="2968">
                <a:solidFill>
                  <a:schemeClr val="tx1">
                    <a:tint val="75000"/>
                  </a:schemeClr>
                </a:solidFill>
              </a:defRPr>
            </a:lvl5pPr>
            <a:lvl6pPr marL="4240530" indent="0">
              <a:buNone/>
              <a:defRPr sz="2968">
                <a:solidFill>
                  <a:schemeClr val="tx1">
                    <a:tint val="75000"/>
                  </a:schemeClr>
                </a:solidFill>
              </a:defRPr>
            </a:lvl6pPr>
            <a:lvl7pPr marL="5088636" indent="0">
              <a:buNone/>
              <a:defRPr sz="2968">
                <a:solidFill>
                  <a:schemeClr val="tx1">
                    <a:tint val="75000"/>
                  </a:schemeClr>
                </a:solidFill>
              </a:defRPr>
            </a:lvl7pPr>
            <a:lvl8pPr marL="5936742" indent="0">
              <a:buNone/>
              <a:defRPr sz="2968">
                <a:solidFill>
                  <a:schemeClr val="tx1">
                    <a:tint val="75000"/>
                  </a:schemeClr>
                </a:solidFill>
              </a:defRPr>
            </a:lvl8pPr>
            <a:lvl9pPr marL="6784848" indent="0">
              <a:buNone/>
              <a:defRPr sz="296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494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6168" y="11489182"/>
            <a:ext cx="7209036" cy="273842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87234" y="11489182"/>
            <a:ext cx="7209036" cy="273842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3/26/19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553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377" y="2297846"/>
            <a:ext cx="14630103" cy="83421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8379" y="10580041"/>
            <a:ext cx="7175905" cy="5185115"/>
          </a:xfrm>
        </p:spPr>
        <p:txBody>
          <a:bodyPr anchor="b"/>
          <a:lstStyle>
            <a:lvl1pPr marL="0" indent="0">
              <a:buNone/>
              <a:defRPr sz="4452" b="1"/>
            </a:lvl1pPr>
            <a:lvl2pPr marL="848106" indent="0">
              <a:buNone/>
              <a:defRPr sz="3710" b="1"/>
            </a:lvl2pPr>
            <a:lvl3pPr marL="1696212" indent="0">
              <a:buNone/>
              <a:defRPr sz="3339" b="1"/>
            </a:lvl3pPr>
            <a:lvl4pPr marL="2544318" indent="0">
              <a:buNone/>
              <a:defRPr sz="2968" b="1"/>
            </a:lvl4pPr>
            <a:lvl5pPr marL="3392424" indent="0">
              <a:buNone/>
              <a:defRPr sz="2968" b="1"/>
            </a:lvl5pPr>
            <a:lvl6pPr marL="4240530" indent="0">
              <a:buNone/>
              <a:defRPr sz="2968" b="1"/>
            </a:lvl6pPr>
            <a:lvl7pPr marL="5088636" indent="0">
              <a:buNone/>
              <a:defRPr sz="2968" b="1"/>
            </a:lvl7pPr>
            <a:lvl8pPr marL="5936742" indent="0">
              <a:buNone/>
              <a:defRPr sz="2968" b="1"/>
            </a:lvl8pPr>
            <a:lvl9pPr marL="6784848" indent="0">
              <a:buNone/>
              <a:defRPr sz="296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8379" y="15765156"/>
            <a:ext cx="7175905" cy="231881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587235" y="10580041"/>
            <a:ext cx="7211245" cy="5185115"/>
          </a:xfrm>
        </p:spPr>
        <p:txBody>
          <a:bodyPr anchor="b"/>
          <a:lstStyle>
            <a:lvl1pPr marL="0" indent="0">
              <a:buNone/>
              <a:defRPr sz="4452" b="1"/>
            </a:lvl1pPr>
            <a:lvl2pPr marL="848106" indent="0">
              <a:buNone/>
              <a:defRPr sz="3710" b="1"/>
            </a:lvl2pPr>
            <a:lvl3pPr marL="1696212" indent="0">
              <a:buNone/>
              <a:defRPr sz="3339" b="1"/>
            </a:lvl3pPr>
            <a:lvl4pPr marL="2544318" indent="0">
              <a:buNone/>
              <a:defRPr sz="2968" b="1"/>
            </a:lvl4pPr>
            <a:lvl5pPr marL="3392424" indent="0">
              <a:buNone/>
              <a:defRPr sz="2968" b="1"/>
            </a:lvl5pPr>
            <a:lvl6pPr marL="4240530" indent="0">
              <a:buNone/>
              <a:defRPr sz="2968" b="1"/>
            </a:lvl6pPr>
            <a:lvl7pPr marL="5088636" indent="0">
              <a:buNone/>
              <a:defRPr sz="2968" b="1"/>
            </a:lvl7pPr>
            <a:lvl8pPr marL="5936742" indent="0">
              <a:buNone/>
              <a:defRPr sz="2968" b="1"/>
            </a:lvl8pPr>
            <a:lvl9pPr marL="6784848" indent="0">
              <a:buNone/>
              <a:defRPr sz="296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587235" y="15765156"/>
            <a:ext cx="7211245" cy="231881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3/26/19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026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3/26/19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824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3/26/19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922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377" y="2877291"/>
            <a:ext cx="5470828" cy="10070518"/>
          </a:xfrm>
        </p:spPr>
        <p:txBody>
          <a:bodyPr anchor="b"/>
          <a:lstStyle>
            <a:lvl1pPr>
              <a:defRPr sz="593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1246" y="6214159"/>
            <a:ext cx="8587234" cy="30671121"/>
          </a:xfrm>
        </p:spPr>
        <p:txBody>
          <a:bodyPr/>
          <a:lstStyle>
            <a:lvl1pPr>
              <a:defRPr sz="5936"/>
            </a:lvl1pPr>
            <a:lvl2pPr>
              <a:defRPr sz="5194"/>
            </a:lvl2pPr>
            <a:lvl3pPr>
              <a:defRPr sz="4452"/>
            </a:lvl3pPr>
            <a:lvl4pPr>
              <a:defRPr sz="3710"/>
            </a:lvl4pPr>
            <a:lvl5pPr>
              <a:defRPr sz="3710"/>
            </a:lvl5pPr>
            <a:lvl6pPr>
              <a:defRPr sz="3710"/>
            </a:lvl6pPr>
            <a:lvl7pPr>
              <a:defRPr sz="3710"/>
            </a:lvl7pPr>
            <a:lvl8pPr>
              <a:defRPr sz="3710"/>
            </a:lvl8pPr>
            <a:lvl9pPr>
              <a:defRPr sz="371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8377" y="12947809"/>
            <a:ext cx="5470828" cy="23987418"/>
          </a:xfrm>
        </p:spPr>
        <p:txBody>
          <a:bodyPr/>
          <a:lstStyle>
            <a:lvl1pPr marL="0" indent="0">
              <a:buNone/>
              <a:defRPr sz="2968"/>
            </a:lvl1pPr>
            <a:lvl2pPr marL="848106" indent="0">
              <a:buNone/>
              <a:defRPr sz="2597"/>
            </a:lvl2pPr>
            <a:lvl3pPr marL="1696212" indent="0">
              <a:buNone/>
              <a:defRPr sz="2226"/>
            </a:lvl3pPr>
            <a:lvl4pPr marL="2544318" indent="0">
              <a:buNone/>
              <a:defRPr sz="1855"/>
            </a:lvl4pPr>
            <a:lvl5pPr marL="3392424" indent="0">
              <a:buNone/>
              <a:defRPr sz="1855"/>
            </a:lvl5pPr>
            <a:lvl6pPr marL="4240530" indent="0">
              <a:buNone/>
              <a:defRPr sz="1855"/>
            </a:lvl6pPr>
            <a:lvl7pPr marL="5088636" indent="0">
              <a:buNone/>
              <a:defRPr sz="1855"/>
            </a:lvl7pPr>
            <a:lvl8pPr marL="5936742" indent="0">
              <a:buNone/>
              <a:defRPr sz="1855"/>
            </a:lvl8pPr>
            <a:lvl9pPr marL="6784848" indent="0">
              <a:buNone/>
              <a:defRPr sz="185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3/26/19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875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377" y="2877291"/>
            <a:ext cx="5470828" cy="10070518"/>
          </a:xfrm>
        </p:spPr>
        <p:txBody>
          <a:bodyPr anchor="b"/>
          <a:lstStyle>
            <a:lvl1pPr>
              <a:defRPr sz="593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211246" y="6214159"/>
            <a:ext cx="8587234" cy="30671121"/>
          </a:xfrm>
        </p:spPr>
        <p:txBody>
          <a:bodyPr anchor="t"/>
          <a:lstStyle>
            <a:lvl1pPr marL="0" indent="0">
              <a:buNone/>
              <a:defRPr sz="5936"/>
            </a:lvl1pPr>
            <a:lvl2pPr marL="848106" indent="0">
              <a:buNone/>
              <a:defRPr sz="5194"/>
            </a:lvl2pPr>
            <a:lvl3pPr marL="1696212" indent="0">
              <a:buNone/>
              <a:defRPr sz="4452"/>
            </a:lvl3pPr>
            <a:lvl4pPr marL="2544318" indent="0">
              <a:buNone/>
              <a:defRPr sz="3710"/>
            </a:lvl4pPr>
            <a:lvl5pPr marL="3392424" indent="0">
              <a:buNone/>
              <a:defRPr sz="3710"/>
            </a:lvl5pPr>
            <a:lvl6pPr marL="4240530" indent="0">
              <a:buNone/>
              <a:defRPr sz="3710"/>
            </a:lvl6pPr>
            <a:lvl7pPr marL="5088636" indent="0">
              <a:buNone/>
              <a:defRPr sz="3710"/>
            </a:lvl7pPr>
            <a:lvl8pPr marL="5936742" indent="0">
              <a:buNone/>
              <a:defRPr sz="3710"/>
            </a:lvl8pPr>
            <a:lvl9pPr marL="6784848" indent="0">
              <a:buNone/>
              <a:defRPr sz="371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8377" y="12947809"/>
            <a:ext cx="5470828" cy="23987418"/>
          </a:xfrm>
        </p:spPr>
        <p:txBody>
          <a:bodyPr/>
          <a:lstStyle>
            <a:lvl1pPr marL="0" indent="0">
              <a:buNone/>
              <a:defRPr sz="2968"/>
            </a:lvl1pPr>
            <a:lvl2pPr marL="848106" indent="0">
              <a:buNone/>
              <a:defRPr sz="2597"/>
            </a:lvl2pPr>
            <a:lvl3pPr marL="1696212" indent="0">
              <a:buNone/>
              <a:defRPr sz="2226"/>
            </a:lvl3pPr>
            <a:lvl4pPr marL="2544318" indent="0">
              <a:buNone/>
              <a:defRPr sz="1855"/>
            </a:lvl4pPr>
            <a:lvl5pPr marL="3392424" indent="0">
              <a:buNone/>
              <a:defRPr sz="1855"/>
            </a:lvl5pPr>
            <a:lvl6pPr marL="4240530" indent="0">
              <a:buNone/>
              <a:defRPr sz="1855"/>
            </a:lvl6pPr>
            <a:lvl7pPr marL="5088636" indent="0">
              <a:buNone/>
              <a:defRPr sz="1855"/>
            </a:lvl7pPr>
            <a:lvl8pPr marL="5936742" indent="0">
              <a:buNone/>
              <a:defRPr sz="1855"/>
            </a:lvl8pPr>
            <a:lvl9pPr marL="6784848" indent="0">
              <a:buNone/>
              <a:defRPr sz="185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3/26/19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803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66168" y="2297846"/>
            <a:ext cx="14630103" cy="83421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6168" y="11489182"/>
            <a:ext cx="14630103" cy="27384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66167" y="40002345"/>
            <a:ext cx="3816549" cy="22978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2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3/26/19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8808" y="40002345"/>
            <a:ext cx="5724823" cy="22978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2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979722" y="40002345"/>
            <a:ext cx="3816549" cy="22978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818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defTabSz="1696212" rtl="0" eaLnBrk="1" latinLnBrk="0" hangingPunct="1">
        <a:lnSpc>
          <a:spcPct val="90000"/>
        </a:lnSpc>
        <a:spcBef>
          <a:spcPct val="0"/>
        </a:spcBef>
        <a:buNone/>
        <a:defRPr sz="81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4053" indent="-424053" algn="l" defTabSz="1696212" rtl="0" eaLnBrk="1" latinLnBrk="0" hangingPunct="1">
        <a:lnSpc>
          <a:spcPct val="90000"/>
        </a:lnSpc>
        <a:spcBef>
          <a:spcPts val="1855"/>
        </a:spcBef>
        <a:buFont typeface="Arial" panose="020B0604020202020204" pitchFamily="34" charset="0"/>
        <a:buChar char="•"/>
        <a:defRPr sz="5194" kern="1200">
          <a:solidFill>
            <a:schemeClr val="tx1"/>
          </a:solidFill>
          <a:latin typeface="+mn-lt"/>
          <a:ea typeface="+mn-ea"/>
          <a:cs typeface="+mn-cs"/>
        </a:defRPr>
      </a:lvl1pPr>
      <a:lvl2pPr marL="1272159" indent="-424053" algn="l" defTabSz="1696212" rtl="0" eaLnBrk="1" latinLnBrk="0" hangingPunct="1">
        <a:lnSpc>
          <a:spcPct val="90000"/>
        </a:lnSpc>
        <a:spcBef>
          <a:spcPts val="928"/>
        </a:spcBef>
        <a:buFont typeface="Arial" panose="020B0604020202020204" pitchFamily="34" charset="0"/>
        <a:buChar char="•"/>
        <a:defRPr sz="4452" kern="1200">
          <a:solidFill>
            <a:schemeClr val="tx1"/>
          </a:solidFill>
          <a:latin typeface="+mn-lt"/>
          <a:ea typeface="+mn-ea"/>
          <a:cs typeface="+mn-cs"/>
        </a:defRPr>
      </a:lvl2pPr>
      <a:lvl3pPr marL="2120265" indent="-424053" algn="l" defTabSz="1696212" rtl="0" eaLnBrk="1" latinLnBrk="0" hangingPunct="1">
        <a:lnSpc>
          <a:spcPct val="90000"/>
        </a:lnSpc>
        <a:spcBef>
          <a:spcPts val="928"/>
        </a:spcBef>
        <a:buFont typeface="Arial" panose="020B0604020202020204" pitchFamily="34" charset="0"/>
        <a:buChar char="•"/>
        <a:defRPr sz="3710" kern="1200">
          <a:solidFill>
            <a:schemeClr val="tx1"/>
          </a:solidFill>
          <a:latin typeface="+mn-lt"/>
          <a:ea typeface="+mn-ea"/>
          <a:cs typeface="+mn-cs"/>
        </a:defRPr>
      </a:lvl3pPr>
      <a:lvl4pPr marL="2968371" indent="-424053" algn="l" defTabSz="1696212" rtl="0" eaLnBrk="1" latinLnBrk="0" hangingPunct="1">
        <a:lnSpc>
          <a:spcPct val="90000"/>
        </a:lnSpc>
        <a:spcBef>
          <a:spcPts val="928"/>
        </a:spcBef>
        <a:buFont typeface="Arial" panose="020B0604020202020204" pitchFamily="34" charset="0"/>
        <a:buChar char="•"/>
        <a:defRPr sz="3339" kern="1200">
          <a:solidFill>
            <a:schemeClr val="tx1"/>
          </a:solidFill>
          <a:latin typeface="+mn-lt"/>
          <a:ea typeface="+mn-ea"/>
          <a:cs typeface="+mn-cs"/>
        </a:defRPr>
      </a:lvl4pPr>
      <a:lvl5pPr marL="3816477" indent="-424053" algn="l" defTabSz="1696212" rtl="0" eaLnBrk="1" latinLnBrk="0" hangingPunct="1">
        <a:lnSpc>
          <a:spcPct val="90000"/>
        </a:lnSpc>
        <a:spcBef>
          <a:spcPts val="928"/>
        </a:spcBef>
        <a:buFont typeface="Arial" panose="020B0604020202020204" pitchFamily="34" charset="0"/>
        <a:buChar char="•"/>
        <a:defRPr sz="3339" kern="1200">
          <a:solidFill>
            <a:schemeClr val="tx1"/>
          </a:solidFill>
          <a:latin typeface="+mn-lt"/>
          <a:ea typeface="+mn-ea"/>
          <a:cs typeface="+mn-cs"/>
        </a:defRPr>
      </a:lvl5pPr>
      <a:lvl6pPr marL="4664583" indent="-424053" algn="l" defTabSz="1696212" rtl="0" eaLnBrk="1" latinLnBrk="0" hangingPunct="1">
        <a:lnSpc>
          <a:spcPct val="90000"/>
        </a:lnSpc>
        <a:spcBef>
          <a:spcPts val="928"/>
        </a:spcBef>
        <a:buFont typeface="Arial" panose="020B0604020202020204" pitchFamily="34" charset="0"/>
        <a:buChar char="•"/>
        <a:defRPr sz="3339" kern="1200">
          <a:solidFill>
            <a:schemeClr val="tx1"/>
          </a:solidFill>
          <a:latin typeface="+mn-lt"/>
          <a:ea typeface="+mn-ea"/>
          <a:cs typeface="+mn-cs"/>
        </a:defRPr>
      </a:lvl6pPr>
      <a:lvl7pPr marL="5512689" indent="-424053" algn="l" defTabSz="1696212" rtl="0" eaLnBrk="1" latinLnBrk="0" hangingPunct="1">
        <a:lnSpc>
          <a:spcPct val="90000"/>
        </a:lnSpc>
        <a:spcBef>
          <a:spcPts val="928"/>
        </a:spcBef>
        <a:buFont typeface="Arial" panose="020B0604020202020204" pitchFamily="34" charset="0"/>
        <a:buChar char="•"/>
        <a:defRPr sz="3339" kern="1200">
          <a:solidFill>
            <a:schemeClr val="tx1"/>
          </a:solidFill>
          <a:latin typeface="+mn-lt"/>
          <a:ea typeface="+mn-ea"/>
          <a:cs typeface="+mn-cs"/>
        </a:defRPr>
      </a:lvl7pPr>
      <a:lvl8pPr marL="6360795" indent="-424053" algn="l" defTabSz="1696212" rtl="0" eaLnBrk="1" latinLnBrk="0" hangingPunct="1">
        <a:lnSpc>
          <a:spcPct val="90000"/>
        </a:lnSpc>
        <a:spcBef>
          <a:spcPts val="928"/>
        </a:spcBef>
        <a:buFont typeface="Arial" panose="020B0604020202020204" pitchFamily="34" charset="0"/>
        <a:buChar char="•"/>
        <a:defRPr sz="3339" kern="1200">
          <a:solidFill>
            <a:schemeClr val="tx1"/>
          </a:solidFill>
          <a:latin typeface="+mn-lt"/>
          <a:ea typeface="+mn-ea"/>
          <a:cs typeface="+mn-cs"/>
        </a:defRPr>
      </a:lvl8pPr>
      <a:lvl9pPr marL="7208901" indent="-424053" algn="l" defTabSz="1696212" rtl="0" eaLnBrk="1" latinLnBrk="0" hangingPunct="1">
        <a:lnSpc>
          <a:spcPct val="90000"/>
        </a:lnSpc>
        <a:spcBef>
          <a:spcPts val="928"/>
        </a:spcBef>
        <a:buFont typeface="Arial" panose="020B0604020202020204" pitchFamily="34" charset="0"/>
        <a:buChar char="•"/>
        <a:defRPr sz="333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96212" rtl="0" eaLnBrk="1" latinLnBrk="0" hangingPunct="1">
        <a:defRPr sz="3339" kern="1200">
          <a:solidFill>
            <a:schemeClr val="tx1"/>
          </a:solidFill>
          <a:latin typeface="+mn-lt"/>
          <a:ea typeface="+mn-ea"/>
          <a:cs typeface="+mn-cs"/>
        </a:defRPr>
      </a:lvl1pPr>
      <a:lvl2pPr marL="848106" algn="l" defTabSz="1696212" rtl="0" eaLnBrk="1" latinLnBrk="0" hangingPunct="1">
        <a:defRPr sz="3339" kern="1200">
          <a:solidFill>
            <a:schemeClr val="tx1"/>
          </a:solidFill>
          <a:latin typeface="+mn-lt"/>
          <a:ea typeface="+mn-ea"/>
          <a:cs typeface="+mn-cs"/>
        </a:defRPr>
      </a:lvl2pPr>
      <a:lvl3pPr marL="1696212" algn="l" defTabSz="1696212" rtl="0" eaLnBrk="1" latinLnBrk="0" hangingPunct="1">
        <a:defRPr sz="3339" kern="1200">
          <a:solidFill>
            <a:schemeClr val="tx1"/>
          </a:solidFill>
          <a:latin typeface="+mn-lt"/>
          <a:ea typeface="+mn-ea"/>
          <a:cs typeface="+mn-cs"/>
        </a:defRPr>
      </a:lvl3pPr>
      <a:lvl4pPr marL="2544318" algn="l" defTabSz="1696212" rtl="0" eaLnBrk="1" latinLnBrk="0" hangingPunct="1">
        <a:defRPr sz="3339" kern="1200">
          <a:solidFill>
            <a:schemeClr val="tx1"/>
          </a:solidFill>
          <a:latin typeface="+mn-lt"/>
          <a:ea typeface="+mn-ea"/>
          <a:cs typeface="+mn-cs"/>
        </a:defRPr>
      </a:lvl4pPr>
      <a:lvl5pPr marL="3392424" algn="l" defTabSz="1696212" rtl="0" eaLnBrk="1" latinLnBrk="0" hangingPunct="1">
        <a:defRPr sz="3339" kern="1200">
          <a:solidFill>
            <a:schemeClr val="tx1"/>
          </a:solidFill>
          <a:latin typeface="+mn-lt"/>
          <a:ea typeface="+mn-ea"/>
          <a:cs typeface="+mn-cs"/>
        </a:defRPr>
      </a:lvl5pPr>
      <a:lvl6pPr marL="4240530" algn="l" defTabSz="1696212" rtl="0" eaLnBrk="1" latinLnBrk="0" hangingPunct="1">
        <a:defRPr sz="3339" kern="1200">
          <a:solidFill>
            <a:schemeClr val="tx1"/>
          </a:solidFill>
          <a:latin typeface="+mn-lt"/>
          <a:ea typeface="+mn-ea"/>
          <a:cs typeface="+mn-cs"/>
        </a:defRPr>
      </a:lvl6pPr>
      <a:lvl7pPr marL="5088636" algn="l" defTabSz="1696212" rtl="0" eaLnBrk="1" latinLnBrk="0" hangingPunct="1">
        <a:defRPr sz="3339" kern="1200">
          <a:solidFill>
            <a:schemeClr val="tx1"/>
          </a:solidFill>
          <a:latin typeface="+mn-lt"/>
          <a:ea typeface="+mn-ea"/>
          <a:cs typeface="+mn-cs"/>
        </a:defRPr>
      </a:lvl7pPr>
      <a:lvl8pPr marL="5936742" algn="l" defTabSz="1696212" rtl="0" eaLnBrk="1" latinLnBrk="0" hangingPunct="1">
        <a:defRPr sz="3339" kern="1200">
          <a:solidFill>
            <a:schemeClr val="tx1"/>
          </a:solidFill>
          <a:latin typeface="+mn-lt"/>
          <a:ea typeface="+mn-ea"/>
          <a:cs typeface="+mn-cs"/>
        </a:defRPr>
      </a:lvl8pPr>
      <a:lvl9pPr marL="6784848" algn="l" defTabSz="1696212" rtl="0" eaLnBrk="1" latinLnBrk="0" hangingPunct="1">
        <a:defRPr sz="333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>
            <a:extLst>
              <a:ext uri="{FF2B5EF4-FFF2-40B4-BE49-F238E27FC236}">
                <a16:creationId xmlns:a16="http://schemas.microsoft.com/office/drawing/2014/main" id="{DF722FF1-321D-4089-91AF-F847AA0B8A35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1"/>
            <a:ext cx="16962438" cy="3169920"/>
          </a:xfrm>
          <a:prstGeom prst="rect">
            <a:avLst/>
          </a:prstGeom>
          <a:effectLst>
            <a:outerShdw blurRad="381000" dist="190500" dir="5400000" algn="t" rotWithShape="0">
              <a:prstClr val="black">
                <a:alpha val="25000"/>
              </a:prstClr>
            </a:outerShdw>
          </a:effectLst>
        </p:spPr>
      </p:pic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066F86E8-ABE3-4163-8E32-3A432E051431}"/>
              </a:ext>
            </a:extLst>
          </p:cNvPr>
          <p:cNvCxnSpPr>
            <a:cxnSpLocks/>
          </p:cNvCxnSpPr>
          <p:nvPr/>
        </p:nvCxnSpPr>
        <p:spPr>
          <a:xfrm>
            <a:off x="639669" y="4535943"/>
            <a:ext cx="7127459" cy="0"/>
          </a:xfrm>
          <a:prstGeom prst="line">
            <a:avLst/>
          </a:prstGeom>
          <a:ln w="50800">
            <a:solidFill>
              <a:srgbClr val="D9F5F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1671431C-E9E4-4329-ACF9-9686BF87934E}"/>
              </a:ext>
            </a:extLst>
          </p:cNvPr>
          <p:cNvGrpSpPr/>
          <p:nvPr/>
        </p:nvGrpSpPr>
        <p:grpSpPr>
          <a:xfrm>
            <a:off x="0" y="273812"/>
            <a:ext cx="4290602" cy="1866019"/>
            <a:chOff x="-20663389" y="2241735"/>
            <a:chExt cx="3710533" cy="1613742"/>
          </a:xfrm>
        </p:grpSpPr>
        <p:pic>
          <p:nvPicPr>
            <p:cNvPr id="24" name="Graphic 23">
              <a:extLst>
                <a:ext uri="{FF2B5EF4-FFF2-40B4-BE49-F238E27FC236}">
                  <a16:creationId xmlns:a16="http://schemas.microsoft.com/office/drawing/2014/main" id="{B4155363-138C-4E83-A299-85ABF928DDB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-20663389" y="2241735"/>
              <a:ext cx="3710533" cy="1236844"/>
            </a:xfrm>
            <a:prstGeom prst="rect">
              <a:avLst/>
            </a:prstGeom>
          </p:spPr>
        </p:pic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243F96D1-4AC3-48B0-AD1A-19F98007A3A2}"/>
                </a:ext>
              </a:extLst>
            </p:cNvPr>
            <p:cNvCxnSpPr>
              <a:cxnSpLocks/>
            </p:cNvCxnSpPr>
            <p:nvPr/>
          </p:nvCxnSpPr>
          <p:spPr>
            <a:xfrm>
              <a:off x="-20219695" y="3478579"/>
              <a:ext cx="2897875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60349E03-17CF-4920-A35B-67947B33C5C1}"/>
                </a:ext>
              </a:extLst>
            </p:cNvPr>
            <p:cNvSpPr txBox="1"/>
            <p:nvPr/>
          </p:nvSpPr>
          <p:spPr>
            <a:xfrm>
              <a:off x="-20219695" y="3549111"/>
              <a:ext cx="2897875" cy="306366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47118" rtlCol="0">
              <a:spAutoFit/>
            </a:bodyPr>
            <a:lstStyle/>
            <a:p>
              <a:pPr algn="ctr" defTabSz="1211761">
                <a:defRPr/>
              </a:pPr>
              <a:r>
                <a:rPr lang="en-US" sz="1391" b="1" dirty="0">
                  <a:solidFill>
                    <a:schemeClr val="tx1"/>
                  </a:solidFill>
                  <a:latin typeface="Montserrat" panose="00000500000000000000" pitchFamily="50" charset="0"/>
                </a:rPr>
                <a:t>Parkinson.org</a:t>
              </a:r>
            </a:p>
          </p:txBody>
        </p:sp>
      </p:grpSp>
      <p:sp>
        <p:nvSpPr>
          <p:cNvPr id="51" name="Text Placeholder 5">
            <a:extLst>
              <a:ext uri="{FF2B5EF4-FFF2-40B4-BE49-F238E27FC236}">
                <a16:creationId xmlns:a16="http://schemas.microsoft.com/office/drawing/2014/main" id="{D60F69A0-00A7-4DA5-BA86-AD9C01A19223}"/>
              </a:ext>
            </a:extLst>
          </p:cNvPr>
          <p:cNvSpPr txBox="1"/>
          <p:nvPr/>
        </p:nvSpPr>
        <p:spPr>
          <a:xfrm>
            <a:off x="4919153" y="395968"/>
            <a:ext cx="11260533" cy="81085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 smtId="4294967295"/>
            </a:defPPr>
            <a:lvl1pPr marL="0" marR="0" indent="0" algn="l" defTabSz="378301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038512">
              <a:spcBef>
                <a:spcPct val="20000"/>
              </a:spcBef>
              <a:defRPr/>
            </a:pPr>
            <a:r>
              <a:rPr lang="en-US" sz="3000" dirty="0">
                <a:solidFill>
                  <a:schemeClr val="bg1"/>
                </a:solidFill>
              </a:rPr>
              <a:t>This Scientific Poster Template Is Provided By </a:t>
            </a:r>
            <a:r>
              <a:rPr lang="en-US" sz="3000" dirty="0" err="1">
                <a:solidFill>
                  <a:schemeClr val="bg1"/>
                </a:solidFill>
              </a:rPr>
              <a:t>MakeSigns</a:t>
            </a:r>
            <a:endParaRPr lang="en-US" sz="3000" dirty="0">
              <a:solidFill>
                <a:schemeClr val="bg1"/>
              </a:solidFill>
            </a:endParaRPr>
          </a:p>
          <a:p>
            <a:pPr algn="ctr" defTabSz="1038512">
              <a:spcBef>
                <a:spcPct val="20000"/>
              </a:spcBef>
              <a:defRPr/>
            </a:pPr>
            <a:r>
              <a:rPr lang="en-US" sz="3000" dirty="0">
                <a:solidFill>
                  <a:schemeClr val="bg1"/>
                </a:solidFill>
              </a:rPr>
              <a:t>Enter A Title For Your Poster.</a:t>
            </a:r>
          </a:p>
        </p:txBody>
      </p:sp>
      <p:sp>
        <p:nvSpPr>
          <p:cNvPr id="52" name="Text Placeholder 5">
            <a:extLst>
              <a:ext uri="{FF2B5EF4-FFF2-40B4-BE49-F238E27FC236}">
                <a16:creationId xmlns:a16="http://schemas.microsoft.com/office/drawing/2014/main" id="{BE35E23D-465D-4277-8579-53DEAE2F2353}"/>
              </a:ext>
            </a:extLst>
          </p:cNvPr>
          <p:cNvSpPr txBox="1"/>
          <p:nvPr/>
        </p:nvSpPr>
        <p:spPr>
          <a:xfrm>
            <a:off x="4933779" y="1545118"/>
            <a:ext cx="11260533" cy="6432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1200" smtId="4294967295"/>
            </a:defPPr>
            <a:lvl1pPr marL="0" marR="0" indent="0" algn="l" defTabSz="37610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Author Names and Information</a:t>
            </a:r>
          </a:p>
          <a:p>
            <a:pPr algn="ctr">
              <a:defRPr/>
            </a:pPr>
            <a:r>
              <a:rPr lang="en-U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 University or Department Names if Needed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3B33342-65F5-4E87-A35E-851EAC0A015D}"/>
              </a:ext>
            </a:extLst>
          </p:cNvPr>
          <p:cNvSpPr txBox="1"/>
          <p:nvPr/>
        </p:nvSpPr>
        <p:spPr>
          <a:xfrm>
            <a:off x="534929" y="4584455"/>
            <a:ext cx="72321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Add your information, graphs and images to this section.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CCA17D84-02A7-45D4-99A2-D83EE9B718DF}"/>
              </a:ext>
            </a:extLst>
          </p:cNvPr>
          <p:cNvSpPr txBox="1"/>
          <p:nvPr/>
        </p:nvSpPr>
        <p:spPr>
          <a:xfrm>
            <a:off x="9159150" y="4598301"/>
            <a:ext cx="72321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Add your information, graphs and images to this section.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95A7B332-6ABC-42DA-A3EE-B40075B222CF}"/>
              </a:ext>
            </a:extLst>
          </p:cNvPr>
          <p:cNvSpPr txBox="1"/>
          <p:nvPr/>
        </p:nvSpPr>
        <p:spPr>
          <a:xfrm>
            <a:off x="571089" y="16913094"/>
            <a:ext cx="72321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Add your information, graphs and images to this section.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FE88C29B-F78F-454F-BA5D-1721B61F5427}"/>
              </a:ext>
            </a:extLst>
          </p:cNvPr>
          <p:cNvSpPr txBox="1"/>
          <p:nvPr/>
        </p:nvSpPr>
        <p:spPr>
          <a:xfrm>
            <a:off x="9159150" y="16913094"/>
            <a:ext cx="72321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Add your information, graphs and images to this section.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3F213B4-11AF-4A8A-A173-516CEA34ABA8}"/>
              </a:ext>
            </a:extLst>
          </p:cNvPr>
          <p:cNvSpPr txBox="1"/>
          <p:nvPr/>
        </p:nvSpPr>
        <p:spPr>
          <a:xfrm>
            <a:off x="9159150" y="31212864"/>
            <a:ext cx="72321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Add your information, graphs and images to this section.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287C4A77-DD3B-4D6B-9FE1-F847E9BF2433}"/>
              </a:ext>
            </a:extLst>
          </p:cNvPr>
          <p:cNvSpPr txBox="1"/>
          <p:nvPr/>
        </p:nvSpPr>
        <p:spPr>
          <a:xfrm>
            <a:off x="534931" y="4103595"/>
            <a:ext cx="6903280" cy="40011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rIns="91440" rtlCol="0">
            <a:spAutoFit/>
          </a:bodyPr>
          <a:lstStyle/>
          <a:p>
            <a:pPr defTabSz="1211972">
              <a:defRPr/>
            </a:pPr>
            <a:r>
              <a:rPr lang="en-US" sz="2000" dirty="0">
                <a:solidFill>
                  <a:srgbClr val="00BFDA"/>
                </a:solidFill>
                <a:latin typeface="Montserrat Semi Bold" panose="00000700000000000000" pitchFamily="50" charset="0"/>
              </a:rPr>
              <a:t>Introduction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0C476D68-46BD-4F04-9A18-EEDD627BFA36}"/>
              </a:ext>
            </a:extLst>
          </p:cNvPr>
          <p:cNvSpPr txBox="1"/>
          <p:nvPr/>
        </p:nvSpPr>
        <p:spPr>
          <a:xfrm>
            <a:off x="9165321" y="4103595"/>
            <a:ext cx="6903280" cy="40011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rtlCol="0">
            <a:spAutoFit/>
          </a:bodyPr>
          <a:lstStyle/>
          <a:p>
            <a:pPr defTabSz="1211972">
              <a:defRPr/>
            </a:pPr>
            <a:r>
              <a:rPr lang="en-US" sz="2000" dirty="0">
                <a:solidFill>
                  <a:srgbClr val="00BFDA"/>
                </a:solidFill>
                <a:latin typeface="Montserrat Semi Bold" panose="00000700000000000000" pitchFamily="50" charset="0"/>
              </a:rPr>
              <a:t>Methodology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577A9C1C-A1EB-4670-9495-366612FFD420}"/>
              </a:ext>
            </a:extLst>
          </p:cNvPr>
          <p:cNvSpPr txBox="1"/>
          <p:nvPr/>
        </p:nvSpPr>
        <p:spPr>
          <a:xfrm>
            <a:off x="542775" y="16418388"/>
            <a:ext cx="6903280" cy="40011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rtlCol="0">
            <a:spAutoFit/>
          </a:bodyPr>
          <a:lstStyle/>
          <a:p>
            <a:pPr defTabSz="1211972">
              <a:defRPr/>
            </a:pPr>
            <a:r>
              <a:rPr lang="en-US" sz="2000" dirty="0">
                <a:solidFill>
                  <a:srgbClr val="00BFDA"/>
                </a:solidFill>
                <a:latin typeface="Montserrat Semi Bold" panose="00000700000000000000" pitchFamily="50" charset="0"/>
              </a:rPr>
              <a:t>Results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282D02FE-E44F-46A2-9A6B-9E8CAF42995A}"/>
              </a:ext>
            </a:extLst>
          </p:cNvPr>
          <p:cNvSpPr txBox="1"/>
          <p:nvPr/>
        </p:nvSpPr>
        <p:spPr>
          <a:xfrm>
            <a:off x="9142887" y="16418388"/>
            <a:ext cx="6903280" cy="40011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rtlCol="0">
            <a:spAutoFit/>
          </a:bodyPr>
          <a:lstStyle/>
          <a:p>
            <a:pPr defTabSz="1211972">
              <a:defRPr/>
            </a:pPr>
            <a:r>
              <a:rPr lang="en-US" sz="2000" dirty="0">
                <a:solidFill>
                  <a:srgbClr val="00BFDA"/>
                </a:solidFill>
                <a:latin typeface="Montserrat Semi Bold" panose="00000700000000000000" pitchFamily="50" charset="0"/>
              </a:rPr>
              <a:t>Conclusion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1C02BE6B-AEB7-4E3E-B9E6-F659B50A503B}"/>
              </a:ext>
            </a:extLst>
          </p:cNvPr>
          <p:cNvSpPr txBox="1"/>
          <p:nvPr/>
        </p:nvSpPr>
        <p:spPr>
          <a:xfrm>
            <a:off x="9142887" y="30716259"/>
            <a:ext cx="6903280" cy="40011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rtlCol="0">
            <a:spAutoFit/>
          </a:bodyPr>
          <a:lstStyle/>
          <a:p>
            <a:pPr defTabSz="1211972">
              <a:defRPr/>
            </a:pPr>
            <a:r>
              <a:rPr lang="en-US" sz="2000" dirty="0">
                <a:solidFill>
                  <a:srgbClr val="00BFDA"/>
                </a:solidFill>
                <a:latin typeface="Montserrat Semi Bold" panose="00000700000000000000" pitchFamily="50" charset="0"/>
              </a:rPr>
              <a:t>Acknowledgements</a:t>
            </a: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9A3FB0C3-53D4-4886-9386-5CBC3B4E99DF}"/>
              </a:ext>
            </a:extLst>
          </p:cNvPr>
          <p:cNvCxnSpPr>
            <a:cxnSpLocks/>
          </p:cNvCxnSpPr>
          <p:nvPr/>
        </p:nvCxnSpPr>
        <p:spPr>
          <a:xfrm>
            <a:off x="9263890" y="4535943"/>
            <a:ext cx="7127459" cy="0"/>
          </a:xfrm>
          <a:prstGeom prst="line">
            <a:avLst/>
          </a:prstGeom>
          <a:ln w="50800">
            <a:solidFill>
              <a:srgbClr val="D9F5F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EC4B84BE-20A4-4871-B67B-5F567E8F5749}"/>
              </a:ext>
            </a:extLst>
          </p:cNvPr>
          <p:cNvCxnSpPr>
            <a:cxnSpLocks/>
          </p:cNvCxnSpPr>
          <p:nvPr/>
        </p:nvCxnSpPr>
        <p:spPr>
          <a:xfrm>
            <a:off x="639669" y="16855074"/>
            <a:ext cx="7127459" cy="0"/>
          </a:xfrm>
          <a:prstGeom prst="line">
            <a:avLst/>
          </a:prstGeom>
          <a:ln w="50800">
            <a:solidFill>
              <a:srgbClr val="D9F5F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249BC792-8312-4E22-B68F-CB24296EAE4E}"/>
              </a:ext>
            </a:extLst>
          </p:cNvPr>
          <p:cNvCxnSpPr>
            <a:cxnSpLocks/>
          </p:cNvCxnSpPr>
          <p:nvPr/>
        </p:nvCxnSpPr>
        <p:spPr>
          <a:xfrm>
            <a:off x="9263890" y="16855074"/>
            <a:ext cx="7127459" cy="0"/>
          </a:xfrm>
          <a:prstGeom prst="line">
            <a:avLst/>
          </a:prstGeom>
          <a:ln w="50800">
            <a:solidFill>
              <a:srgbClr val="D9F5F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5E9ED4FB-BFAD-4647-A047-BA095A60BD95}"/>
              </a:ext>
            </a:extLst>
          </p:cNvPr>
          <p:cNvCxnSpPr>
            <a:cxnSpLocks/>
          </p:cNvCxnSpPr>
          <p:nvPr/>
        </p:nvCxnSpPr>
        <p:spPr>
          <a:xfrm>
            <a:off x="9257794" y="31158675"/>
            <a:ext cx="7127459" cy="0"/>
          </a:xfrm>
          <a:prstGeom prst="line">
            <a:avLst/>
          </a:prstGeom>
          <a:ln w="50800">
            <a:solidFill>
              <a:srgbClr val="D9F5F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9956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E18D49C3BEC3840A4A561E1C07F398E" ma:contentTypeVersion="4" ma:contentTypeDescription="Create a new document." ma:contentTypeScope="" ma:versionID="9e525ffcda38aea6792677c4f1fd722a">
  <xsd:schema xmlns:xsd="http://www.w3.org/2001/XMLSchema" xmlns:xs="http://www.w3.org/2001/XMLSchema" xmlns:p="http://schemas.microsoft.com/office/2006/metadata/properties" xmlns:ns1="http://schemas.microsoft.com/sharepoint/v3" xmlns:ns2="b569370b-5b66-4f89-ab9e-0d12b68de8be" targetNamespace="http://schemas.microsoft.com/office/2006/metadata/properties" ma:root="true" ma:fieldsID="9f8683b31d3f77302b17932512a6ed94" ns1:_="" ns2:_="">
    <xsd:import namespace="http://schemas.microsoft.com/sharepoint/v3"/>
    <xsd:import namespace="b569370b-5b66-4f89-ab9e-0d12b68de8b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MediaServiceMetadata" minOccurs="0"/>
                <xsd:element ref="ns2:MediaServiceFastMetadata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69370b-5b66-4f89-ab9e-0d12b68de8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5E003D0-7492-4A89-B444-4A8407A8E5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569370b-5b66-4f89-ab9e-0d12b68de8b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81C849C-810E-4938-9E9D-8305BADA49C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7FEA8A8-EB50-4707-A077-797635CEA74E}">
  <ds:schemaRefs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b569370b-5b66-4f89-ab9e-0d12b68de8be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3673</TotalTime>
  <Words>92</Words>
  <Application>Microsoft Office PowerPoint</Application>
  <PresentationFormat>Custom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Franklin Gothic Heavy</vt:lpstr>
      <vt:lpstr>Montserrat</vt:lpstr>
      <vt:lpstr>Montserrat Semi Bold</vt:lpstr>
      <vt:lpstr>Office Theme</vt:lpstr>
      <vt:lpstr>PowerPoint Presentation</vt:lpstr>
    </vt:vector>
  </TitlesOfParts>
  <Company>Cone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Lackey, Sarah</dc:creator>
  <cp:lastModifiedBy>Justin Delre</cp:lastModifiedBy>
  <cp:revision>128</cp:revision>
  <cp:lastPrinted>2018-03-14T19:55:43Z</cp:lastPrinted>
  <dcterms:created xsi:type="dcterms:W3CDTF">2017-06-15T14:41:52Z</dcterms:created>
  <dcterms:modified xsi:type="dcterms:W3CDTF">2019-03-26T19:10:04Z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0x0101003E18D49C3BEC3840A4A561E1C07F398E</vt:lpwstr>
  </property>
</Properties>
</file>