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4049038" cy="42427525"/>
  <p:notesSz cx="7077075" cy="12106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575" userDrawn="1">
          <p15:clr>
            <a:srgbClr val="A4A3A4"/>
          </p15:clr>
        </p15:guide>
        <p15:guide id="3" orient="horz" pos="133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6" autoAdjust="0"/>
    <p:restoredTop sz="92453" autoAdjust="0"/>
  </p:normalViewPr>
  <p:slideViewPr>
    <p:cSldViewPr snapToGrid="0">
      <p:cViewPr varScale="1">
        <p:scale>
          <a:sx n="18" d="100"/>
          <a:sy n="18" d="100"/>
        </p:scale>
        <p:origin x="4358" y="144"/>
      </p:cViewPr>
      <p:guideLst>
        <p:guide pos="7575"/>
        <p:guide orient="horz" pos="13301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73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C93265-918D-074F-813D-CD9658E5D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81909-A282-B748-98FC-CECCC26930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50C6C-42C4-2C40-BA23-826B97A9A613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3C6F-9240-D448-91A5-C437BC9E5F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BA3A2-3881-254C-80FE-0B4F06BD6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F951-51AA-704D-8CB1-594C5058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4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1F9F-C516-4C4F-89FE-6C82D20CE7D8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9663" y="1512888"/>
            <a:ext cx="2317750" cy="4086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5826125"/>
            <a:ext cx="5661025" cy="476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FD880-F38C-437B-AFDA-7F0FD412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34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0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1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133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1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2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237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271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9663" y="1512888"/>
            <a:ext cx="2317750" cy="4086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FD880-F38C-437B-AFDA-7F0FD41248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4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678" y="6943582"/>
            <a:ext cx="20441682" cy="14771064"/>
          </a:xfrm>
        </p:spPr>
        <p:txBody>
          <a:bodyPr anchor="b"/>
          <a:lstStyle>
            <a:lvl1pPr algn="ctr"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130" y="22284275"/>
            <a:ext cx="18036779" cy="10243494"/>
          </a:xfrm>
        </p:spPr>
        <p:txBody>
          <a:bodyPr/>
          <a:lstStyle>
            <a:lvl1pPr marL="0" indent="0" algn="ctr">
              <a:buNone/>
              <a:defRPr sz="6312"/>
            </a:lvl1pPr>
            <a:lvl2pPr marL="1202436" indent="0" algn="ctr">
              <a:buNone/>
              <a:defRPr sz="5260"/>
            </a:lvl2pPr>
            <a:lvl3pPr marL="2404872" indent="0" algn="ctr">
              <a:buNone/>
              <a:defRPr sz="4734"/>
            </a:lvl3pPr>
            <a:lvl4pPr marL="3607308" indent="0" algn="ctr">
              <a:buNone/>
              <a:defRPr sz="4208"/>
            </a:lvl4pPr>
            <a:lvl5pPr marL="4809744" indent="0" algn="ctr">
              <a:buNone/>
              <a:defRPr sz="4208"/>
            </a:lvl5pPr>
            <a:lvl6pPr marL="6012180" indent="0" algn="ctr">
              <a:buNone/>
              <a:defRPr sz="4208"/>
            </a:lvl6pPr>
            <a:lvl7pPr marL="7214616" indent="0" algn="ctr">
              <a:buNone/>
              <a:defRPr sz="4208"/>
            </a:lvl7pPr>
            <a:lvl8pPr marL="8417052" indent="0" algn="ctr">
              <a:buNone/>
              <a:defRPr sz="4208"/>
            </a:lvl8pPr>
            <a:lvl9pPr marL="9619488" indent="0" algn="ctr">
              <a:buNone/>
              <a:defRPr sz="42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7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10094" y="2258873"/>
            <a:ext cx="5185574" cy="359553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3373" y="2258873"/>
            <a:ext cx="15256108" cy="35955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3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847" y="10577430"/>
            <a:ext cx="20742295" cy="17648669"/>
          </a:xfrm>
        </p:spPr>
        <p:txBody>
          <a:bodyPr anchor="b"/>
          <a:lstStyle>
            <a:lvl1pPr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0847" y="28393062"/>
            <a:ext cx="20742295" cy="9281018"/>
          </a:xfrm>
        </p:spPr>
        <p:txBody>
          <a:bodyPr/>
          <a:lstStyle>
            <a:lvl1pPr marL="0" indent="0">
              <a:buNone/>
              <a:defRPr sz="6312">
                <a:solidFill>
                  <a:schemeClr val="tx1"/>
                </a:solidFill>
              </a:defRPr>
            </a:lvl1pPr>
            <a:lvl2pPr marL="1202436" indent="0">
              <a:buNone/>
              <a:defRPr sz="5260">
                <a:solidFill>
                  <a:schemeClr val="tx1">
                    <a:tint val="75000"/>
                  </a:schemeClr>
                </a:solidFill>
              </a:defRPr>
            </a:lvl2pPr>
            <a:lvl3pPr marL="2404872" indent="0">
              <a:buNone/>
              <a:defRPr sz="4734">
                <a:solidFill>
                  <a:schemeClr val="tx1">
                    <a:tint val="75000"/>
                  </a:schemeClr>
                </a:solidFill>
              </a:defRPr>
            </a:lvl3pPr>
            <a:lvl4pPr marL="360730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4pPr>
            <a:lvl5pPr marL="4809744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5pPr>
            <a:lvl6pPr marL="6012180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6pPr>
            <a:lvl7pPr marL="7214616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7pPr>
            <a:lvl8pPr marL="8417052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8pPr>
            <a:lvl9pPr marL="961948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1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3371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4826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258882"/>
            <a:ext cx="20742295" cy="82006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506" y="10400639"/>
            <a:ext cx="10173869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506" y="15497832"/>
            <a:ext cx="10173869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74827" y="10400639"/>
            <a:ext cx="10223974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74827" y="15497832"/>
            <a:ext cx="10223974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9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974" y="6108787"/>
            <a:ext cx="12174825" cy="30151042"/>
          </a:xfrm>
        </p:spPr>
        <p:txBody>
          <a:bodyPr/>
          <a:lstStyle>
            <a:lvl1pPr>
              <a:defRPr sz="8416"/>
            </a:lvl1pPr>
            <a:lvl2pPr>
              <a:defRPr sz="7364"/>
            </a:lvl2pPr>
            <a:lvl3pPr>
              <a:defRPr sz="6312"/>
            </a:lvl3pPr>
            <a:lvl4pPr>
              <a:defRPr sz="5260"/>
            </a:lvl4pPr>
            <a:lvl5pPr>
              <a:defRPr sz="5260"/>
            </a:lvl5pPr>
            <a:lvl6pPr>
              <a:defRPr sz="5260"/>
            </a:lvl6pPr>
            <a:lvl7pPr>
              <a:defRPr sz="5260"/>
            </a:lvl7pPr>
            <a:lvl8pPr>
              <a:defRPr sz="5260"/>
            </a:lvl8pPr>
            <a:lvl9pPr>
              <a:defRPr sz="5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23974" y="6108787"/>
            <a:ext cx="12174825" cy="30151042"/>
          </a:xfrm>
        </p:spPr>
        <p:txBody>
          <a:bodyPr anchor="t"/>
          <a:lstStyle>
            <a:lvl1pPr marL="0" indent="0">
              <a:buNone/>
              <a:defRPr sz="8416"/>
            </a:lvl1pPr>
            <a:lvl2pPr marL="1202436" indent="0">
              <a:buNone/>
              <a:defRPr sz="7364"/>
            </a:lvl2pPr>
            <a:lvl3pPr marL="2404872" indent="0">
              <a:buNone/>
              <a:defRPr sz="6312"/>
            </a:lvl3pPr>
            <a:lvl4pPr marL="3607308" indent="0">
              <a:buNone/>
              <a:defRPr sz="5260"/>
            </a:lvl4pPr>
            <a:lvl5pPr marL="4809744" indent="0">
              <a:buNone/>
              <a:defRPr sz="5260"/>
            </a:lvl5pPr>
            <a:lvl6pPr marL="6012180" indent="0">
              <a:buNone/>
              <a:defRPr sz="5260"/>
            </a:lvl6pPr>
            <a:lvl7pPr marL="7214616" indent="0">
              <a:buNone/>
              <a:defRPr sz="5260"/>
            </a:lvl7pPr>
            <a:lvl8pPr marL="8417052" indent="0">
              <a:buNone/>
              <a:defRPr sz="5260"/>
            </a:lvl8pPr>
            <a:lvl9pPr marL="9619488" indent="0">
              <a:buNone/>
              <a:defRPr sz="52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3372" y="2258882"/>
            <a:ext cx="20742295" cy="8200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372" y="11294364"/>
            <a:ext cx="20742295" cy="2691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3371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6244" y="39324039"/>
            <a:ext cx="8116550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4633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2404872" rtl="0" eaLnBrk="1" latinLnBrk="0" hangingPunct="1">
        <a:lnSpc>
          <a:spcPct val="90000"/>
        </a:lnSpc>
        <a:spcBef>
          <a:spcPct val="0"/>
        </a:spcBef>
        <a:buNone/>
        <a:defRPr sz="11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218" indent="-601218" algn="l" defTabSz="2404872" rtl="0" eaLnBrk="1" latinLnBrk="0" hangingPunct="1">
        <a:lnSpc>
          <a:spcPct val="90000"/>
        </a:lnSpc>
        <a:spcBef>
          <a:spcPts val="2630"/>
        </a:spcBef>
        <a:buFont typeface="Arial" panose="020B0604020202020204" pitchFamily="34" charset="0"/>
        <a:buChar char="•"/>
        <a:defRPr sz="7364" kern="1200">
          <a:solidFill>
            <a:schemeClr val="tx1"/>
          </a:solidFill>
          <a:latin typeface="+mn-lt"/>
          <a:ea typeface="+mn-ea"/>
          <a:cs typeface="+mn-cs"/>
        </a:defRPr>
      </a:lvl1pPr>
      <a:lvl2pPr marL="180365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6312" kern="1200">
          <a:solidFill>
            <a:schemeClr val="tx1"/>
          </a:solidFill>
          <a:latin typeface="+mn-lt"/>
          <a:ea typeface="+mn-ea"/>
          <a:cs typeface="+mn-cs"/>
        </a:defRPr>
      </a:lvl2pPr>
      <a:lvl3pPr marL="300609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5260" kern="1200">
          <a:solidFill>
            <a:schemeClr val="tx1"/>
          </a:solidFill>
          <a:latin typeface="+mn-lt"/>
          <a:ea typeface="+mn-ea"/>
          <a:cs typeface="+mn-cs"/>
        </a:defRPr>
      </a:lvl3pPr>
      <a:lvl4pPr marL="420852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5410962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613398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81583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901827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1022070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1pPr>
      <a:lvl2pPr marL="120243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2pPr>
      <a:lvl3pPr marL="240487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3pPr>
      <a:lvl4pPr marL="360730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4809744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01218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21461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841705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961948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>
            <a:extLst>
              <a:ext uri="{FF2B5EF4-FFF2-40B4-BE49-F238E27FC236}">
                <a16:creationId xmlns:a16="http://schemas.microsoft.com/office/drawing/2014/main" id="{BECCADFD-BCE5-41EF-A417-6A0E2E7BE9B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2"/>
            <a:ext cx="24049038" cy="4699318"/>
          </a:xfrm>
          <a:prstGeom prst="rect">
            <a:avLst/>
          </a:prstGeom>
          <a:effectLst>
            <a:outerShdw blurRad="381000" dist="190500" dir="5400000" algn="t" rotWithShape="0">
              <a:prstClr val="black">
                <a:alpha val="25000"/>
              </a:prstClr>
            </a:outerShdw>
          </a:effec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73CDF80-07A0-453F-BC77-55875DC26065}"/>
              </a:ext>
            </a:extLst>
          </p:cNvPr>
          <p:cNvCxnSpPr>
            <a:cxnSpLocks/>
          </p:cNvCxnSpPr>
          <p:nvPr/>
        </p:nvCxnSpPr>
        <p:spPr>
          <a:xfrm>
            <a:off x="865001" y="6312868"/>
            <a:ext cx="10105183" cy="0"/>
          </a:xfrm>
          <a:prstGeom prst="line">
            <a:avLst/>
          </a:prstGeom>
          <a:ln w="762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74ACC68-B1A8-43D1-A433-3A9986F13C43}"/>
              </a:ext>
            </a:extLst>
          </p:cNvPr>
          <p:cNvGrpSpPr/>
          <p:nvPr/>
        </p:nvGrpSpPr>
        <p:grpSpPr>
          <a:xfrm>
            <a:off x="0" y="388205"/>
            <a:ext cx="6083138" cy="2645608"/>
            <a:chOff x="-20663389" y="2241735"/>
            <a:chExt cx="3710533" cy="1613742"/>
          </a:xfrm>
        </p:grpSpPr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A6487063-456A-49B8-8895-BC2004701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0663389" y="2241735"/>
              <a:ext cx="3710533" cy="1236844"/>
            </a:xfrm>
            <a:prstGeom prst="rect">
              <a:avLst/>
            </a:prstGeom>
          </p:spPr>
        </p:pic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48BE47E-DAFC-4D73-A77F-DDC3F5415162}"/>
                </a:ext>
              </a:extLst>
            </p:cNvPr>
            <p:cNvCxnSpPr>
              <a:cxnSpLocks/>
            </p:cNvCxnSpPr>
            <p:nvPr/>
          </p:nvCxnSpPr>
          <p:spPr>
            <a:xfrm>
              <a:off x="-20219695" y="3478579"/>
              <a:ext cx="28978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769064B-AC88-4403-ACD3-81D5CF8B888F}"/>
                </a:ext>
              </a:extLst>
            </p:cNvPr>
            <p:cNvSpPr txBox="1"/>
            <p:nvPr/>
          </p:nvSpPr>
          <p:spPr>
            <a:xfrm>
              <a:off x="-20219695" y="3549111"/>
              <a:ext cx="2897875" cy="30636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7118" rtlCol="0">
              <a:spAutoFit/>
            </a:bodyPr>
            <a:lstStyle/>
            <a:p>
              <a:pPr algn="ctr" defTabSz="1211761">
                <a:defRPr/>
              </a:pPr>
              <a:r>
                <a:rPr lang="en-US" sz="1391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Parkinson.org</a:t>
              </a:r>
            </a:p>
          </p:txBody>
        </p:sp>
      </p:grp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C7E69AE-E5BE-405D-9B9E-E2F4316DDE6C}"/>
              </a:ext>
            </a:extLst>
          </p:cNvPr>
          <p:cNvSpPr txBox="1"/>
          <p:nvPr/>
        </p:nvSpPr>
        <p:spPr>
          <a:xfrm>
            <a:off x="6421196" y="561396"/>
            <a:ext cx="16900439" cy="16821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38512">
              <a:spcBef>
                <a:spcPct val="20000"/>
              </a:spcBef>
              <a:defRPr/>
            </a:pPr>
            <a:r>
              <a:rPr lang="en-US" sz="4800" dirty="0">
                <a:solidFill>
                  <a:schemeClr val="bg1"/>
                </a:solidFill>
              </a:rPr>
              <a:t>This Scientific Poster Template Is Provided By </a:t>
            </a:r>
            <a:r>
              <a:rPr lang="en-US" sz="4800" dirty="0" err="1">
                <a:solidFill>
                  <a:schemeClr val="bg1"/>
                </a:solidFill>
              </a:rPr>
              <a:t>MakeSigns</a:t>
            </a:r>
            <a:endParaRPr lang="en-US" sz="4800" dirty="0">
              <a:solidFill>
                <a:schemeClr val="bg1"/>
              </a:solidFill>
            </a:endParaRPr>
          </a:p>
          <a:p>
            <a:pPr algn="ctr" defTabSz="1038512">
              <a:spcBef>
                <a:spcPct val="20000"/>
              </a:spcBef>
              <a:defRPr/>
            </a:pPr>
            <a:r>
              <a:rPr lang="en-US" sz="4800" dirty="0">
                <a:solidFill>
                  <a:schemeClr val="bg1"/>
                </a:solidFill>
              </a:rPr>
              <a:t>Enter A Title For Your Poster.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F9B1A5DC-2963-40E7-B544-027D12C0F771}"/>
              </a:ext>
            </a:extLst>
          </p:cNvPr>
          <p:cNvSpPr txBox="1"/>
          <p:nvPr/>
        </p:nvSpPr>
        <p:spPr>
          <a:xfrm>
            <a:off x="6888925" y="2243588"/>
            <a:ext cx="15964980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C3757C-DCC6-44F3-9F3D-A9976BF7BFC4}"/>
              </a:ext>
            </a:extLst>
          </p:cNvPr>
          <p:cNvSpPr txBox="1"/>
          <p:nvPr/>
        </p:nvSpPr>
        <p:spPr>
          <a:xfrm>
            <a:off x="758413" y="6431177"/>
            <a:ext cx="10253681" cy="47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5324D4-FD00-42DF-A128-B7B4B83D154B}"/>
              </a:ext>
            </a:extLst>
          </p:cNvPr>
          <p:cNvSpPr txBox="1"/>
          <p:nvPr/>
        </p:nvSpPr>
        <p:spPr>
          <a:xfrm>
            <a:off x="12888446" y="6450808"/>
            <a:ext cx="10253681" cy="47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167986-33AC-4A9A-8A85-E220716FF877}"/>
              </a:ext>
            </a:extLst>
          </p:cNvPr>
          <p:cNvSpPr txBox="1"/>
          <p:nvPr/>
        </p:nvSpPr>
        <p:spPr>
          <a:xfrm>
            <a:off x="809680" y="21156492"/>
            <a:ext cx="10253681" cy="47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483E4E-E19F-431B-8BDB-2314C96E1332}"/>
              </a:ext>
            </a:extLst>
          </p:cNvPr>
          <p:cNvSpPr txBox="1"/>
          <p:nvPr/>
        </p:nvSpPr>
        <p:spPr>
          <a:xfrm>
            <a:off x="12888446" y="21156492"/>
            <a:ext cx="10253681" cy="47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8023DB-746A-4E18-A1F9-10935CDD0E83}"/>
              </a:ext>
            </a:extLst>
          </p:cNvPr>
          <p:cNvSpPr txBox="1"/>
          <p:nvPr/>
        </p:nvSpPr>
        <p:spPr>
          <a:xfrm>
            <a:off x="12888446" y="32667447"/>
            <a:ext cx="10253681" cy="47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A47584-A577-4FC5-A5B5-6EB02F58AA49}"/>
              </a:ext>
            </a:extLst>
          </p:cNvPr>
          <p:cNvSpPr txBox="1"/>
          <p:nvPr/>
        </p:nvSpPr>
        <p:spPr>
          <a:xfrm>
            <a:off x="758416" y="5818002"/>
            <a:ext cx="978734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B349901-D20A-470D-807B-3F46B919E4CA}"/>
              </a:ext>
            </a:extLst>
          </p:cNvPr>
          <p:cNvSpPr txBox="1"/>
          <p:nvPr/>
        </p:nvSpPr>
        <p:spPr>
          <a:xfrm>
            <a:off x="12897195" y="5818002"/>
            <a:ext cx="978734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1BEF96-2FD6-415A-B554-A0A2F5128A13}"/>
              </a:ext>
            </a:extLst>
          </p:cNvPr>
          <p:cNvSpPr txBox="1"/>
          <p:nvPr/>
        </p:nvSpPr>
        <p:spPr>
          <a:xfrm>
            <a:off x="769537" y="20523686"/>
            <a:ext cx="978734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4BA5280-DFD3-43E1-A2D9-5653950CBE11}"/>
              </a:ext>
            </a:extLst>
          </p:cNvPr>
          <p:cNvSpPr txBox="1"/>
          <p:nvPr/>
        </p:nvSpPr>
        <p:spPr>
          <a:xfrm>
            <a:off x="12865389" y="20523686"/>
            <a:ext cx="978734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CE5B555-E131-4D39-ADC5-6179400DE490}"/>
              </a:ext>
            </a:extLst>
          </p:cNvPr>
          <p:cNvSpPr txBox="1"/>
          <p:nvPr/>
        </p:nvSpPr>
        <p:spPr>
          <a:xfrm>
            <a:off x="12865389" y="32031950"/>
            <a:ext cx="978734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Acknowledgements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EA66DD5-E440-4A25-9397-A4EFAAAECF80}"/>
              </a:ext>
            </a:extLst>
          </p:cNvPr>
          <p:cNvCxnSpPr>
            <a:cxnSpLocks/>
          </p:cNvCxnSpPr>
          <p:nvPr/>
        </p:nvCxnSpPr>
        <p:spPr>
          <a:xfrm>
            <a:off x="12995035" y="6312868"/>
            <a:ext cx="10105183" cy="0"/>
          </a:xfrm>
          <a:prstGeom prst="line">
            <a:avLst/>
          </a:prstGeom>
          <a:ln w="762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662AC46-AE62-46CD-9F37-682964D9CBC6}"/>
              </a:ext>
            </a:extLst>
          </p:cNvPr>
          <p:cNvCxnSpPr>
            <a:cxnSpLocks/>
          </p:cNvCxnSpPr>
          <p:nvPr/>
        </p:nvCxnSpPr>
        <p:spPr>
          <a:xfrm>
            <a:off x="865001" y="21024702"/>
            <a:ext cx="10105183" cy="0"/>
          </a:xfrm>
          <a:prstGeom prst="line">
            <a:avLst/>
          </a:prstGeom>
          <a:ln w="762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EFB3361-104A-44FD-9996-E5EC3CEDD2DE}"/>
              </a:ext>
            </a:extLst>
          </p:cNvPr>
          <p:cNvCxnSpPr>
            <a:cxnSpLocks/>
          </p:cNvCxnSpPr>
          <p:nvPr/>
        </p:nvCxnSpPr>
        <p:spPr>
          <a:xfrm>
            <a:off x="12995035" y="21024702"/>
            <a:ext cx="10105183" cy="0"/>
          </a:xfrm>
          <a:prstGeom prst="line">
            <a:avLst/>
          </a:prstGeom>
          <a:ln w="762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B466F05-CFF3-4AA6-B456-8B0E496EE71B}"/>
              </a:ext>
            </a:extLst>
          </p:cNvPr>
          <p:cNvCxnSpPr>
            <a:cxnSpLocks/>
          </p:cNvCxnSpPr>
          <p:nvPr/>
        </p:nvCxnSpPr>
        <p:spPr>
          <a:xfrm>
            <a:off x="12986392" y="32541089"/>
            <a:ext cx="10105183" cy="0"/>
          </a:xfrm>
          <a:prstGeom prst="line">
            <a:avLst/>
          </a:prstGeom>
          <a:ln w="762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5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8D49C3BEC3840A4A561E1C07F398E" ma:contentTypeVersion="4" ma:contentTypeDescription="Create a new document." ma:contentTypeScope="" ma:versionID="9e525ffcda38aea6792677c4f1fd722a">
  <xsd:schema xmlns:xsd="http://www.w3.org/2001/XMLSchema" xmlns:xs="http://www.w3.org/2001/XMLSchema" xmlns:p="http://schemas.microsoft.com/office/2006/metadata/properties" xmlns:ns1="http://schemas.microsoft.com/sharepoint/v3" xmlns:ns2="b569370b-5b66-4f89-ab9e-0d12b68de8be" targetNamespace="http://schemas.microsoft.com/office/2006/metadata/properties" ma:root="true" ma:fieldsID="9f8683b31d3f77302b17932512a6ed94" ns1:_="" ns2:_="">
    <xsd:import namespace="http://schemas.microsoft.com/sharepoint/v3"/>
    <xsd:import namespace="b569370b-5b66-4f89-ab9e-0d12b68de8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9370b-5b66-4f89-ab9e-0d12b68de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FEA8A8-EB50-4707-A077-797635CEA74E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b569370b-5b66-4f89-ab9e-0d12b68de8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E003D0-7492-4A89-B444-4A8407A8E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569370b-5b66-4f89-ab9e-0d12b68de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1C849C-810E-4938-9E9D-8305BADA49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3678</TotalTime>
  <Words>92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Montserrat</vt:lpstr>
      <vt:lpstr>Montserrat Semi Bold</vt:lpstr>
      <vt:lpstr>Office Theme</vt:lpstr>
      <vt:lpstr>PowerPoint Presentation</vt:lpstr>
    </vt:vector>
  </TitlesOfParts>
  <Company>Cone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Lackey, Sarah</dc:creator>
  <cp:lastModifiedBy>Justin Delre</cp:lastModifiedBy>
  <cp:revision>128</cp:revision>
  <cp:lastPrinted>2018-03-14T19:55:43Z</cp:lastPrinted>
  <dcterms:created xsi:type="dcterms:W3CDTF">2017-06-15T14:41:52Z</dcterms:created>
  <dcterms:modified xsi:type="dcterms:W3CDTF">2019-03-26T19:10:28Z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0x0101003E18D49C3BEC3840A4A561E1C07F398E</vt:lpwstr>
  </property>
</Properties>
</file>