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D5D"/>
    <a:srgbClr val="004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5387342"/>
            <a:ext cx="4197096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2"/>
            <a:ext cx="370332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9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8" y="1752600"/>
            <a:ext cx="1064704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3" y="1752600"/>
            <a:ext cx="3132391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8206749"/>
            <a:ext cx="4258818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2029429"/>
            <a:ext cx="4258818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7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7"/>
            <a:ext cx="425881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8069582"/>
            <a:ext cx="2088903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2024360"/>
            <a:ext cx="2088903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3" y="8069582"/>
            <a:ext cx="20991911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3" y="12024360"/>
            <a:ext cx="20991911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7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4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3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7"/>
            <a:ext cx="2499741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0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4739647"/>
            <a:ext cx="2499741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2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7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7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DFC916BA-7C5E-438D-B0A5-59119935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995" y="1313322"/>
            <a:ext cx="46936154" cy="5144553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7F0952-DFD7-48C4-B064-F93B886B1A96}"/>
              </a:ext>
            </a:extLst>
          </p:cNvPr>
          <p:cNvGrpSpPr/>
          <p:nvPr/>
        </p:nvGrpSpPr>
        <p:grpSpPr>
          <a:xfrm>
            <a:off x="477078" y="511175"/>
            <a:ext cx="48423444" cy="31911922"/>
            <a:chOff x="471714" y="511175"/>
            <a:chExt cx="42947772" cy="31911922"/>
          </a:xfrm>
        </p:grpSpPr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4581CEA3-7A43-4627-AE77-3D6640E86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32289088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788D064D-08BF-4705-824D-43D1C3FDD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645305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734C9669-277A-49E2-B9CA-05AC00C23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6282" y="539763"/>
              <a:ext cx="0" cy="31838883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D192280F-30BE-4902-88DE-E9B2D2BC8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86859" y="511175"/>
              <a:ext cx="0" cy="31911922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04EFB3EE-D524-4D2E-A2D6-035479FF3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45" y="2814628"/>
            <a:ext cx="2620015" cy="219361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28D2194-29BB-4D5C-AE25-8FD741AEE36B}"/>
              </a:ext>
            </a:extLst>
          </p:cNvPr>
          <p:cNvGrpSpPr/>
          <p:nvPr/>
        </p:nvGrpSpPr>
        <p:grpSpPr>
          <a:xfrm>
            <a:off x="38358659" y="2814628"/>
            <a:ext cx="8650514" cy="2193611"/>
            <a:chOff x="31583086" y="2525486"/>
            <a:chExt cx="10130971" cy="2569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9FB398-B370-4887-819C-FC299DA176B6}"/>
                </a:ext>
              </a:extLst>
            </p:cNvPr>
            <p:cNvSpPr/>
            <p:nvPr/>
          </p:nvSpPr>
          <p:spPr>
            <a:xfrm>
              <a:off x="31583086" y="2525486"/>
              <a:ext cx="10130971" cy="2569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2C0E3FC-A769-4399-8A0B-344F09C3B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2126" y="2689648"/>
              <a:ext cx="9753984" cy="2300940"/>
            </a:xfrm>
            <a:prstGeom prst="rect">
              <a:avLst/>
            </a:prstGeom>
          </p:spPr>
        </p:pic>
      </p:grpSp>
      <p:sp>
        <p:nvSpPr>
          <p:cNvPr id="7" name="Text Box 5">
            <a:extLst>
              <a:ext uri="{FF2B5EF4-FFF2-40B4-BE49-F238E27FC236}">
                <a16:creationId xmlns:a16="http://schemas.microsoft.com/office/drawing/2014/main" id="{AE912583-EEBD-4E7C-8AF3-483F9235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651" y="6844431"/>
            <a:ext cx="15203431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C663B07B-E2EA-4B51-A092-7AEB6D56A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651" y="8870382"/>
            <a:ext cx="15203429" cy="7398319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Enter your introduction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E428CF0F-98D7-4F81-9C93-8F2CA8EC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651" y="16737168"/>
            <a:ext cx="15203431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Objective/Purpose</a:t>
            </a:r>
            <a:endParaRPr lang="en-US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AFBA4586-A964-4900-AC15-A42974C75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651" y="18785223"/>
            <a:ext cx="15203429" cy="12819856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Enter your objective/purpose</a:t>
            </a: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3C0DB9C8-A456-4A42-B8E3-675F498B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76184" y="6844431"/>
            <a:ext cx="15203431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D23B462-D472-4E4C-8FE7-98E3537F8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76185" y="8870381"/>
            <a:ext cx="15203429" cy="22734698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Enter your methods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4A969465-697A-4C74-B45F-2E33083F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1714" y="6844431"/>
            <a:ext cx="15203431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en-US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4378D5EA-22A8-4BD1-A868-C1D565E4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1716" y="8870381"/>
            <a:ext cx="15203429" cy="22734698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latin typeface="Arial" panose="020B0604020202020204" pitchFamily="34" charset="0"/>
              </a:rPr>
              <a:t>Enter your results and discussion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9F6FE8BE-2394-4794-A39E-51CE124F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036" y="1630022"/>
            <a:ext cx="31666648" cy="4530400"/>
          </a:xfrm>
          <a:prstGeom prst="rect">
            <a:avLst/>
          </a:prstGeom>
          <a:noFill/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600" dirty="0">
                <a:solidFill>
                  <a:srgbClr val="FFFFFF"/>
                </a:solidFill>
                <a:latin typeface="Arial Black" panose="020B0A04020102020204" pitchFamily="34" charset="0"/>
              </a:rPr>
              <a:t>Your Poster Title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200" dirty="0">
                <a:solidFill>
                  <a:srgbClr val="FAAD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6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29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Delre</dc:creator>
  <cp:lastModifiedBy>Justin Delre</cp:lastModifiedBy>
  <cp:revision>12</cp:revision>
  <dcterms:created xsi:type="dcterms:W3CDTF">2018-01-29T19:33:04Z</dcterms:created>
  <dcterms:modified xsi:type="dcterms:W3CDTF">2018-02-02T17:28:17Z</dcterms:modified>
</cp:coreProperties>
</file>