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8404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D5D"/>
    <a:srgbClr val="004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" d="100"/>
          <a:sy n="20" d="100"/>
        </p:scale>
        <p:origin x="238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0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3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2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4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9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5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6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1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DFC916BA-7C5E-438D-B0A5-59119935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452" y="1532211"/>
            <a:ext cx="35612530" cy="6001979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100" dirty="0">
              <a:latin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7F0952-DFD7-48C4-B064-F93B886B1A96}"/>
              </a:ext>
            </a:extLst>
          </p:cNvPr>
          <p:cNvGrpSpPr/>
          <p:nvPr/>
        </p:nvGrpSpPr>
        <p:grpSpPr>
          <a:xfrm>
            <a:off x="529391" y="596370"/>
            <a:ext cx="37346020" cy="37230576"/>
            <a:chOff x="471714" y="511175"/>
            <a:chExt cx="42947772" cy="31911922"/>
          </a:xfrm>
        </p:grpSpPr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4581CEA3-7A43-4627-AE77-3D6640E868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14" y="32289088"/>
              <a:ext cx="42947772" cy="0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42672" tIns="42672" rIns="42672" bIns="42672" numCol="1" anchor="t" anchorCtr="0" compatLnSpc="1">
              <a:prstTxWarp prst="textNoShape">
                <a:avLst/>
              </a:prstTxWarp>
            </a:bodyPr>
            <a:lstStyle/>
            <a:p>
              <a:endParaRPr lang="en-US" sz="2100"/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788D064D-08BF-4705-824D-43D1C3FDD7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14" y="645305"/>
              <a:ext cx="42947772" cy="0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42672" tIns="42672" rIns="42672" bIns="42672" numCol="1" anchor="t" anchorCtr="0" compatLnSpc="1">
              <a:prstTxWarp prst="textNoShape">
                <a:avLst/>
              </a:prstTxWarp>
            </a:bodyPr>
            <a:lstStyle/>
            <a:p>
              <a:endParaRPr lang="en-US" sz="2100"/>
            </a:p>
          </p:txBody>
        </p:sp>
        <p:sp>
          <p:nvSpPr>
            <p:cNvPr id="24" name="Line 18">
              <a:extLst>
                <a:ext uri="{FF2B5EF4-FFF2-40B4-BE49-F238E27FC236}">
                  <a16:creationId xmlns:a16="http://schemas.microsoft.com/office/drawing/2014/main" id="{734C9669-277A-49E2-B9CA-05AC00C238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6282" y="539763"/>
              <a:ext cx="0" cy="31838883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42672" tIns="42672" rIns="42672" bIns="42672" numCol="1" anchor="t" anchorCtr="0" compatLnSpc="1">
              <a:prstTxWarp prst="textNoShape">
                <a:avLst/>
              </a:prstTxWarp>
            </a:bodyPr>
            <a:lstStyle/>
            <a:p>
              <a:endParaRPr lang="en-US" sz="2100"/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D192280F-30BE-4902-88DE-E9B2D2BC87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86859" y="511175"/>
              <a:ext cx="0" cy="31911922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42672" tIns="42672" rIns="42672" bIns="42672" numCol="1" anchor="t" anchorCtr="0" compatLnSpc="1">
              <a:prstTxWarp prst="textNoShape">
                <a:avLst/>
              </a:prstTxWarp>
            </a:bodyPr>
            <a:lstStyle/>
            <a:p>
              <a:endParaRPr lang="en-US" sz="2100"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04EFB3EE-D524-4D2E-A2D6-035479FF3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711" y="3283733"/>
            <a:ext cx="3056683" cy="2559213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328D2194-29BB-4D5C-AE25-8FD741AEE36B}"/>
              </a:ext>
            </a:extLst>
          </p:cNvPr>
          <p:cNvGrpSpPr/>
          <p:nvPr/>
        </p:nvGrpSpPr>
        <p:grpSpPr>
          <a:xfrm>
            <a:off x="26173008" y="3283733"/>
            <a:ext cx="10092268" cy="2559213"/>
            <a:chOff x="31583086" y="2525486"/>
            <a:chExt cx="10130971" cy="25690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B9FB398-B370-4887-819C-FC299DA176B6}"/>
                </a:ext>
              </a:extLst>
            </p:cNvPr>
            <p:cNvSpPr/>
            <p:nvPr/>
          </p:nvSpPr>
          <p:spPr>
            <a:xfrm>
              <a:off x="31583086" y="2525486"/>
              <a:ext cx="10130971" cy="2569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2C0E3FC-A769-4399-8A0B-344F09C3B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2126" y="2689648"/>
              <a:ext cx="9753984" cy="2300940"/>
            </a:xfrm>
            <a:prstGeom prst="rect">
              <a:avLst/>
            </a:prstGeom>
          </p:spPr>
        </p:pic>
      </p:grpSp>
      <p:sp>
        <p:nvSpPr>
          <p:cNvPr id="7" name="Text Box 5">
            <a:extLst>
              <a:ext uri="{FF2B5EF4-FFF2-40B4-BE49-F238E27FC236}">
                <a16:creationId xmlns:a16="http://schemas.microsoft.com/office/drawing/2014/main" id="{AE912583-EEBD-4E7C-8AF3-483F9235E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93" y="7985171"/>
            <a:ext cx="11535291" cy="2240531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altLang="en-US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C663B07B-E2EA-4B51-A092-7AEB6D56A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93" y="10348780"/>
            <a:ext cx="11535290" cy="8631372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2712" tIns="362712" rIns="362712" bIns="362712" numCol="1" anchor="t" anchorCtr="0" compatLnSpc="1">
            <a:prstTxWarp prst="textNoShape">
              <a:avLst/>
            </a:prstTxWarp>
          </a:bodyPr>
          <a:lstStyle/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667" dirty="0">
                <a:latin typeface="Arial" panose="020B0604020202020204" pitchFamily="34" charset="0"/>
              </a:rPr>
              <a:t>Enter your introduction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E428CF0F-98D7-4F81-9C93-8F2CA8EC7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93" y="19526698"/>
            <a:ext cx="11535291" cy="2240531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Objective/Purpose</a:t>
            </a:r>
            <a:endParaRPr lang="en-US" altLang="en-US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id="{AFBA4586-A964-4900-AC15-A42974C75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93" y="21916095"/>
            <a:ext cx="11535290" cy="14956499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2712" tIns="362712" rIns="362712" bIns="362712" numCol="1" anchor="t" anchorCtr="0" compatLnSpc="1">
            <a:prstTxWarp prst="textNoShape">
              <a:avLst/>
            </a:prstTxWarp>
          </a:bodyPr>
          <a:lstStyle/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667" dirty="0">
                <a:latin typeface="Arial" panose="020B0604020202020204" pitchFamily="34" charset="0"/>
              </a:rPr>
              <a:t>Enter your objective/purpose</a:t>
            </a: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3C0DB9C8-A456-4A42-B8E3-675F498B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2039" y="7985171"/>
            <a:ext cx="11535291" cy="2240531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US" altLang="en-US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D23B462-D472-4E4C-8FE7-98E3537F8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2040" y="10348778"/>
            <a:ext cx="11535290" cy="26523814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2712" tIns="362712" rIns="362712" bIns="362712" numCol="1" anchor="t" anchorCtr="0" compatLnSpc="1">
            <a:prstTxWarp prst="textNoShape">
              <a:avLst/>
            </a:prstTxWarp>
          </a:bodyPr>
          <a:lstStyle/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667" dirty="0">
                <a:latin typeface="Arial" panose="020B0604020202020204" pitchFamily="34" charset="0"/>
              </a:rPr>
              <a:t>Enter your methods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4A969465-697A-4C74-B45F-2E33083FB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9684" y="7985171"/>
            <a:ext cx="11535291" cy="2240531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  <a:endParaRPr lang="en-US" altLang="en-US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4378D5EA-22A8-4BD1-A868-C1D565E4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9685" y="10348778"/>
            <a:ext cx="11535290" cy="26523814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2712" tIns="362712" rIns="362712" bIns="362712" numCol="1" anchor="t" anchorCtr="0" compatLnSpc="1">
            <a:prstTxWarp prst="textNoShape">
              <a:avLst/>
            </a:prstTxWarp>
          </a:bodyPr>
          <a:lstStyle/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667" dirty="0">
                <a:latin typeface="Arial" panose="020B0604020202020204" pitchFamily="34" charset="0"/>
              </a:rPr>
              <a:t>Enter your results and discussion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9F6FE8BE-2394-4794-A39E-51CE124FA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652" y="1901693"/>
            <a:ext cx="19968611" cy="5285466"/>
          </a:xfrm>
          <a:prstGeom prst="rect">
            <a:avLst/>
          </a:prstGeom>
          <a:noFill/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200" dirty="0">
                <a:solidFill>
                  <a:srgbClr val="FFFFFF"/>
                </a:solidFill>
                <a:latin typeface="Arial Black" panose="020B0A04020102020204" pitchFamily="34" charset="0"/>
              </a:rPr>
              <a:t>Your Poster Title</a:t>
            </a:r>
          </a:p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400" dirty="0">
                <a:solidFill>
                  <a:srgbClr val="FAAD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</a:t>
            </a:r>
          </a:p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6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Delre</dc:creator>
  <cp:lastModifiedBy>Justin Delre</cp:lastModifiedBy>
  <cp:revision>13</cp:revision>
  <dcterms:created xsi:type="dcterms:W3CDTF">2018-01-29T19:33:04Z</dcterms:created>
  <dcterms:modified xsi:type="dcterms:W3CDTF">2018-02-02T17:32:22Z</dcterms:modified>
</cp:coreProperties>
</file>