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30724475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4C2"/>
    <a:srgbClr val="C6C0E2"/>
    <a:srgbClr val="6857B2"/>
    <a:srgbClr val="728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086" y="-510"/>
      </p:cViewPr>
      <p:guideLst>
        <p:guide orient="horz" pos="9677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9544503"/>
            <a:ext cx="43525440" cy="65858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7410536"/>
            <a:ext cx="35844480" cy="78518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7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9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0056" y="5903082"/>
            <a:ext cx="55304688" cy="1258352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85984" y="5903082"/>
            <a:ext cx="165060632" cy="1258352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1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19743322"/>
            <a:ext cx="43525440" cy="6102222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3022346"/>
            <a:ext cx="43525440" cy="672097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7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982" y="34408567"/>
            <a:ext cx="110182660" cy="9732973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322082" y="34408567"/>
            <a:ext cx="110182660" cy="9732973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4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230403"/>
            <a:ext cx="46085760" cy="51207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6877448"/>
            <a:ext cx="22625052" cy="2866193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9743641"/>
            <a:ext cx="22625052" cy="17702136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6877448"/>
            <a:ext cx="22633940" cy="2866193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9743641"/>
            <a:ext cx="22633940" cy="17702136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0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1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223289"/>
            <a:ext cx="16846552" cy="520609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223292"/>
            <a:ext cx="28625800" cy="26222488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429384"/>
            <a:ext cx="16846552" cy="21016396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8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1507133"/>
            <a:ext cx="30723840" cy="2539038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2745289"/>
            <a:ext cx="30723840" cy="18434685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4046171"/>
            <a:ext cx="30723840" cy="360585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2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230403"/>
            <a:ext cx="46085760" cy="5120746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169047"/>
            <a:ext cx="46085760" cy="2027673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579D-B7DC-4679-8BF3-02026F11AC0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557F-6D52-4073-93AA-1DD6E0D9B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0" y="239616"/>
            <a:ext cx="51206400" cy="2937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0" y="808790"/>
            <a:ext cx="51206400" cy="1066800"/>
          </a:xfrm>
          <a:prstGeom prst="rect">
            <a:avLst/>
          </a:prstGeom>
          <a:solidFill>
            <a:srgbClr val="685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0" y="808790"/>
            <a:ext cx="7543800" cy="1066800"/>
          </a:xfrm>
          <a:prstGeom prst="rect">
            <a:avLst/>
          </a:prstGeom>
          <a:solidFill>
            <a:srgbClr val="728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0" y="30170559"/>
            <a:ext cx="51206400" cy="355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 flipH="1">
            <a:off x="0" y="29535437"/>
            <a:ext cx="51206400" cy="411297"/>
            <a:chOff x="0" y="31439565"/>
            <a:chExt cx="43891200" cy="452427"/>
          </a:xfrm>
        </p:grpSpPr>
        <p:sp>
          <p:nvSpPr>
            <p:cNvPr id="76" name="Rectangle 75"/>
            <p:cNvSpPr/>
            <p:nvPr/>
          </p:nvSpPr>
          <p:spPr>
            <a:xfrm>
              <a:off x="0" y="31439565"/>
              <a:ext cx="43891200" cy="452427"/>
            </a:xfrm>
            <a:prstGeom prst="rect">
              <a:avLst/>
            </a:prstGeom>
            <a:solidFill>
              <a:srgbClr val="6857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0" y="31439565"/>
              <a:ext cx="5931043" cy="452427"/>
            </a:xfrm>
            <a:prstGeom prst="rect">
              <a:avLst/>
            </a:prstGeom>
            <a:solidFill>
              <a:srgbClr val="728F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8648700" y="2133600"/>
            <a:ext cx="3390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Research Design: Your Title Can Go Here</a:t>
            </a:r>
          </a:p>
          <a:p>
            <a:pPr algn="ctr"/>
            <a:r>
              <a:rPr lang="en-US" sz="72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Template Courtesy of Makesigns.com and Graphicsland, Inc.</a:t>
            </a:r>
            <a:endParaRPr lang="en-US" sz="72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361275" y="1219200"/>
            <a:ext cx="6942747" cy="4390190"/>
            <a:chOff x="1361275" y="1371600"/>
            <a:chExt cx="6942747" cy="4390190"/>
          </a:xfrm>
        </p:grpSpPr>
        <p:sp>
          <p:nvSpPr>
            <p:cNvPr id="62" name="Oval 61"/>
            <p:cNvSpPr/>
            <p:nvPr/>
          </p:nvSpPr>
          <p:spPr>
            <a:xfrm>
              <a:off x="1361275" y="1371600"/>
              <a:ext cx="4390190" cy="43901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3" name="Picture 2" descr="W:\Templates\Test Templates\Scientific Posters\MUIH\Logo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2107" y="1516736"/>
              <a:ext cx="6761915" cy="406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" name="TextBox 63"/>
          <p:cNvSpPr txBox="1"/>
          <p:nvPr/>
        </p:nvSpPr>
        <p:spPr>
          <a:xfrm>
            <a:off x="8648700" y="4452242"/>
            <a:ext cx="3390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latin typeface="Arial" pitchFamily="34" charset="0"/>
                <a:cs typeface="Arial" pitchFamily="34" charset="0"/>
              </a:rPr>
              <a:t>Authors’ Information goes here on this line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3600" smtClean="0">
                <a:latin typeface="Arial" pitchFamily="34" charset="0"/>
                <a:cs typeface="Arial" pitchFamily="34" charset="0"/>
              </a:rPr>
              <a:t>Maryland University of Integrative Health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1592" y="6629400"/>
            <a:ext cx="11836524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836476" y="6629400"/>
            <a:ext cx="11836524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4038102" y="6629400"/>
            <a:ext cx="23066037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410747" y="6709844"/>
            <a:ext cx="7838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Background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652015" y="6709844"/>
            <a:ext cx="7838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835632" y="6709844"/>
            <a:ext cx="7838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Discussion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592" y="8153400"/>
            <a:ext cx="11836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background information should go here in this area. Click here to type your text.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038102" y="8153400"/>
            <a:ext cx="230660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Methods should go here in this area. Click here to type your text.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31790" y="8153400"/>
            <a:ext cx="11836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Discussion should go here in this area. Click here to type your text.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11592" y="18821400"/>
            <a:ext cx="11836524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410747" y="18901844"/>
            <a:ext cx="7838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Research Objectives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1592" y="20345400"/>
            <a:ext cx="11836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research objectives information should go here in this area. Click here to type your text.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836476" y="14706600"/>
            <a:ext cx="11836524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0835632" y="14787044"/>
            <a:ext cx="7838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8831790" y="16230600"/>
            <a:ext cx="118365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References should go here in this area.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8836476" y="25487497"/>
            <a:ext cx="11836524" cy="801503"/>
          </a:xfrm>
          <a:prstGeom prst="rect">
            <a:avLst/>
          </a:prstGeom>
          <a:solidFill>
            <a:srgbClr val="D6E4C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0835632" y="25567941"/>
            <a:ext cx="7838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857B2"/>
                </a:solidFill>
                <a:latin typeface="Arial" pitchFamily="34" charset="0"/>
                <a:cs typeface="Arial" pitchFamily="34" charset="0"/>
              </a:rPr>
              <a:t>Acknowledgements</a:t>
            </a:r>
            <a:endParaRPr lang="en-US" sz="4000" b="1">
              <a:solidFill>
                <a:srgbClr val="6857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831790" y="27011497"/>
            <a:ext cx="11836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>
                <a:latin typeface="Arial" pitchFamily="34" charset="0"/>
                <a:cs typeface="Arial" pitchFamily="34" charset="0"/>
              </a:rPr>
              <a:t>Your Acknowledgements should go here in this area. </a:t>
            </a:r>
            <a:endParaRPr lang="en-US" sz="3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9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jessie</cp:lastModifiedBy>
  <cp:revision>16</cp:revision>
  <dcterms:created xsi:type="dcterms:W3CDTF">2015-10-15T15:36:19Z</dcterms:created>
  <dcterms:modified xsi:type="dcterms:W3CDTF">2016-03-08T17:26:59Z</dcterms:modified>
</cp:coreProperties>
</file>