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21945600"/>
  <p:notesSz cx="6953250" cy="9239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7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7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7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7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  <a:srgbClr val="E4E4E4"/>
    <a:srgbClr val="D3D3D3"/>
    <a:srgbClr val="1A1A1A"/>
    <a:srgbClr val="A41F35"/>
    <a:srgbClr val="DDCDD0"/>
    <a:srgbClr val="FFFFF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06" autoAdjust="0"/>
    <p:restoredTop sz="94660"/>
  </p:normalViewPr>
  <p:slideViewPr>
    <p:cSldViewPr snapToGrid="0">
      <p:cViewPr varScale="1">
        <p:scale>
          <a:sx n="38" d="100"/>
          <a:sy n="38" d="100"/>
        </p:scale>
        <p:origin x="422" y="149"/>
      </p:cViewPr>
      <p:guideLst>
        <p:guide orient="horz" pos="6912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47865BE-DC2D-4A1D-A56B-343AE20D615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528" tIns="46264" rIns="92528" bIns="46264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7BFB677-7CDB-4535-8BB0-D1E61CD74F1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8588" y="0"/>
            <a:ext cx="3013075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528" tIns="46264" rIns="92528" bIns="46264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A4D1ABB0-D507-4878-8C37-353F8F1969C0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113" y="692150"/>
            <a:ext cx="6931025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5673C290-D0FE-4A23-91BB-22B73C200AD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9438"/>
            <a:ext cx="5562600" cy="41576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528" tIns="46264" rIns="92528" bIns="462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8BF1E2E2-668C-469E-A1E8-1253C71A27B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3013075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528" tIns="46264" rIns="92528" bIns="46264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7D80402F-6C85-4290-A688-E16D02301A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588" y="8775700"/>
            <a:ext cx="3013075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528" tIns="46264" rIns="92528" bIns="46264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/>
            </a:lvl1pPr>
          </a:lstStyle>
          <a:p>
            <a:pPr>
              <a:defRPr/>
            </a:pPr>
            <a:fld id="{7FAD78F8-35ED-4C94-BF09-21F1A02E85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9F5C4884-58EC-4ADB-9ABC-3DE5A1B5C9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25513">
              <a:spcBef>
                <a:spcPct val="3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5513">
              <a:spcBef>
                <a:spcPct val="3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5513">
              <a:spcBef>
                <a:spcPct val="3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5513">
              <a:spcBef>
                <a:spcPct val="3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5513">
              <a:spcBef>
                <a:spcPct val="3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AA2103E-90D6-49D8-A44C-A21A8F087DCC}" type="slidenum">
              <a:rPr lang="en-US" altLang="en-US" sz="1200" smtClean="0"/>
              <a:pPr>
                <a:spcBef>
                  <a:spcPct val="0"/>
                </a:spcBef>
              </a:pPr>
              <a:t>1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AE9CE5B1-D52E-4AC0-88B2-E1D3F9DD1AE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E7BE79EE-3F0F-495A-8A29-2971CFD39A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418" y="6817785"/>
            <a:ext cx="37308367" cy="470323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2834" y="12435418"/>
            <a:ext cx="30725533" cy="56091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9D1CDD5-AD7A-4D00-9CDD-D72089F444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19985038"/>
            <a:ext cx="10239375" cy="1524000"/>
          </a:xfrm>
          <a:prstGeom prst="rect">
            <a:avLst/>
          </a:prstGeom>
        </p:spPr>
        <p:txBody>
          <a:bodyPr/>
          <a:lstStyle>
            <a:lvl1pPr eaLnBrk="1" hangingPunct="1">
              <a:defRPr sz="7466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8AB9B7B-D635-4420-8A7A-99B6F631F5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19985038"/>
            <a:ext cx="13896975" cy="1524000"/>
          </a:xfrm>
          <a:prstGeom prst="rect">
            <a:avLst/>
          </a:prstGeom>
        </p:spPr>
        <p:txBody>
          <a:bodyPr/>
          <a:lstStyle>
            <a:lvl1pPr eaLnBrk="1" hangingPunct="1">
              <a:defRPr sz="7466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6A58FF-93D5-434A-8F1F-BE6EF59666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19985038"/>
            <a:ext cx="10239375" cy="1524000"/>
          </a:xfrm>
          <a:prstGeom prst="rect">
            <a:avLst/>
          </a:prstGeom>
        </p:spPr>
        <p:txBody>
          <a:bodyPr/>
          <a:lstStyle>
            <a:lvl1pPr eaLnBrk="1" hangingPunct="1">
              <a:defRPr sz="7466"/>
            </a:lvl1pPr>
          </a:lstStyle>
          <a:p>
            <a:pPr>
              <a:defRPr/>
            </a:pPr>
            <a:fld id="{29FDD579-F5EB-4C92-ABB8-E817F8435E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390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985" y="878417"/>
            <a:ext cx="39501233" cy="3657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985" y="5120217"/>
            <a:ext cx="39501233" cy="1448434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2A1807-A431-4C72-B8BA-41C9B47522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19985038"/>
            <a:ext cx="10239375" cy="1524000"/>
          </a:xfrm>
          <a:prstGeom prst="rect">
            <a:avLst/>
          </a:prstGeom>
        </p:spPr>
        <p:txBody>
          <a:bodyPr/>
          <a:lstStyle>
            <a:lvl1pPr eaLnBrk="1" hangingPunct="1">
              <a:defRPr sz="7466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A2DD8B-DEDB-4798-B1BB-D87B518F8A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19985038"/>
            <a:ext cx="13896975" cy="1524000"/>
          </a:xfrm>
          <a:prstGeom prst="rect">
            <a:avLst/>
          </a:prstGeom>
        </p:spPr>
        <p:txBody>
          <a:bodyPr/>
          <a:lstStyle>
            <a:lvl1pPr eaLnBrk="1" hangingPunct="1">
              <a:defRPr sz="7466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8026A3-41E2-4434-BAC6-FF16706C76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19985038"/>
            <a:ext cx="10239375" cy="1524000"/>
          </a:xfrm>
          <a:prstGeom prst="rect">
            <a:avLst/>
          </a:prstGeom>
        </p:spPr>
        <p:txBody>
          <a:bodyPr/>
          <a:lstStyle>
            <a:lvl1pPr eaLnBrk="1" hangingPunct="1">
              <a:defRPr sz="7466"/>
            </a:lvl1pPr>
          </a:lstStyle>
          <a:p>
            <a:pPr>
              <a:defRPr/>
            </a:pPr>
            <a:fld id="{E5DBC5ED-8428-4602-BA89-368FB229AB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182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967" y="878418"/>
            <a:ext cx="9874251" cy="18726149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985" y="878418"/>
            <a:ext cx="29423783" cy="1872614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2172CD-3EF4-40CC-BF0B-0CB9D91BB9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19985038"/>
            <a:ext cx="10239375" cy="1524000"/>
          </a:xfrm>
          <a:prstGeom prst="rect">
            <a:avLst/>
          </a:prstGeom>
        </p:spPr>
        <p:txBody>
          <a:bodyPr/>
          <a:lstStyle>
            <a:lvl1pPr eaLnBrk="1" hangingPunct="1">
              <a:defRPr sz="7466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70AB6E-D5C7-48C8-9EDD-64EF664148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19985038"/>
            <a:ext cx="13896975" cy="1524000"/>
          </a:xfrm>
          <a:prstGeom prst="rect">
            <a:avLst/>
          </a:prstGeom>
        </p:spPr>
        <p:txBody>
          <a:bodyPr/>
          <a:lstStyle>
            <a:lvl1pPr eaLnBrk="1" hangingPunct="1">
              <a:defRPr sz="7466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18F444-3AC8-44DE-A57D-8174BB6924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19985038"/>
            <a:ext cx="10239375" cy="1524000"/>
          </a:xfrm>
          <a:prstGeom prst="rect">
            <a:avLst/>
          </a:prstGeom>
        </p:spPr>
        <p:txBody>
          <a:bodyPr/>
          <a:lstStyle>
            <a:lvl1pPr eaLnBrk="1" hangingPunct="1">
              <a:defRPr sz="7466"/>
            </a:lvl1pPr>
          </a:lstStyle>
          <a:p>
            <a:pPr>
              <a:defRPr/>
            </a:pPr>
            <a:fld id="{8F7D598D-143E-4EA3-AE2D-CE3DF32DE6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8750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985" y="878417"/>
            <a:ext cx="39501233" cy="3657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985" y="5120217"/>
            <a:ext cx="39501233" cy="1448434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B93E34-5D0A-4805-964F-B9C23DF620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19985038"/>
            <a:ext cx="10239375" cy="1524000"/>
          </a:xfrm>
          <a:prstGeom prst="rect">
            <a:avLst/>
          </a:prstGeom>
        </p:spPr>
        <p:txBody>
          <a:bodyPr/>
          <a:lstStyle>
            <a:lvl1pPr eaLnBrk="1" hangingPunct="1">
              <a:defRPr sz="7466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76B9B5-7F7B-409F-9CCD-4478827777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19985038"/>
            <a:ext cx="13896975" cy="1524000"/>
          </a:xfrm>
          <a:prstGeom prst="rect">
            <a:avLst/>
          </a:prstGeom>
        </p:spPr>
        <p:txBody>
          <a:bodyPr/>
          <a:lstStyle>
            <a:lvl1pPr eaLnBrk="1" hangingPunct="1">
              <a:defRPr sz="7466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4891EA-A877-4A36-ADC9-E827AF1F6C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19985038"/>
            <a:ext cx="10239375" cy="1524000"/>
          </a:xfrm>
          <a:prstGeom prst="rect">
            <a:avLst/>
          </a:prstGeom>
        </p:spPr>
        <p:txBody>
          <a:bodyPr/>
          <a:lstStyle>
            <a:lvl1pPr eaLnBrk="1" hangingPunct="1">
              <a:defRPr sz="7466"/>
            </a:lvl1pPr>
          </a:lstStyle>
          <a:p>
            <a:pPr>
              <a:defRPr/>
            </a:pPr>
            <a:fld id="{990B9A4E-E4A5-4EF9-B960-F44471690A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2943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14101234"/>
            <a:ext cx="37308367" cy="4360333"/>
          </a:xfrm>
          <a:prstGeom prst="rect">
            <a:avLst/>
          </a:prstGeo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9300633"/>
            <a:ext cx="37308367" cy="4800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0835C6-1FA9-4356-BB69-53DF923B29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19985038"/>
            <a:ext cx="10239375" cy="1524000"/>
          </a:xfrm>
          <a:prstGeom prst="rect">
            <a:avLst/>
          </a:prstGeom>
        </p:spPr>
        <p:txBody>
          <a:bodyPr/>
          <a:lstStyle>
            <a:lvl1pPr eaLnBrk="1" hangingPunct="1">
              <a:defRPr sz="7466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197B8C-E6C7-4149-8273-A1B5C6F498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19985038"/>
            <a:ext cx="13896975" cy="1524000"/>
          </a:xfrm>
          <a:prstGeom prst="rect">
            <a:avLst/>
          </a:prstGeom>
        </p:spPr>
        <p:txBody>
          <a:bodyPr/>
          <a:lstStyle>
            <a:lvl1pPr eaLnBrk="1" hangingPunct="1">
              <a:defRPr sz="7466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6CD9C2-C6AE-41CD-B31F-1424586929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19985038"/>
            <a:ext cx="10239375" cy="1524000"/>
          </a:xfrm>
          <a:prstGeom prst="rect">
            <a:avLst/>
          </a:prstGeom>
        </p:spPr>
        <p:txBody>
          <a:bodyPr/>
          <a:lstStyle>
            <a:lvl1pPr eaLnBrk="1" hangingPunct="1">
              <a:defRPr sz="7466"/>
            </a:lvl1pPr>
          </a:lstStyle>
          <a:p>
            <a:pPr>
              <a:defRPr/>
            </a:pPr>
            <a:fld id="{E654D0A6-46C7-4F73-A373-CB3979B47E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6455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985" y="878417"/>
            <a:ext cx="39501233" cy="3657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984" y="5120217"/>
            <a:ext cx="19649016" cy="14484349"/>
          </a:xfrm>
          <a:prstGeom prst="rect">
            <a:avLst/>
          </a:prstGeo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47201" y="5120217"/>
            <a:ext cx="19649017" cy="14484349"/>
          </a:xfrm>
          <a:prstGeom prst="rect">
            <a:avLst/>
          </a:prstGeo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E3E06262-F583-49F3-BBBD-29681E2E39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19985038"/>
            <a:ext cx="10239375" cy="1524000"/>
          </a:xfrm>
          <a:prstGeom prst="rect">
            <a:avLst/>
          </a:prstGeom>
        </p:spPr>
        <p:txBody>
          <a:bodyPr/>
          <a:lstStyle>
            <a:lvl1pPr eaLnBrk="1" hangingPunct="1">
              <a:defRPr sz="7466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682C9F44-2B75-42E7-A8F0-CF1A1490E4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19985038"/>
            <a:ext cx="13896975" cy="1524000"/>
          </a:xfrm>
          <a:prstGeom prst="rect">
            <a:avLst/>
          </a:prstGeom>
        </p:spPr>
        <p:txBody>
          <a:bodyPr/>
          <a:lstStyle>
            <a:lvl1pPr eaLnBrk="1" hangingPunct="1">
              <a:defRPr sz="7466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21FB1F70-8FCD-41A5-B335-2D6D8DD68A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19985038"/>
            <a:ext cx="10239375" cy="1524000"/>
          </a:xfrm>
          <a:prstGeom prst="rect">
            <a:avLst/>
          </a:prstGeom>
        </p:spPr>
        <p:txBody>
          <a:bodyPr/>
          <a:lstStyle>
            <a:lvl1pPr eaLnBrk="1" hangingPunct="1">
              <a:defRPr sz="7466"/>
            </a:lvl1pPr>
          </a:lstStyle>
          <a:p>
            <a:pPr>
              <a:defRPr/>
            </a:pPr>
            <a:fld id="{51FA9FB2-4855-4FEA-A8C5-5F454E870E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9260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985" y="878417"/>
            <a:ext cx="39501233" cy="365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985" y="4912784"/>
            <a:ext cx="19392900" cy="20468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985" y="6959601"/>
            <a:ext cx="19392900" cy="1264496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967" y="4912784"/>
            <a:ext cx="19399251" cy="20468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967" y="6959601"/>
            <a:ext cx="19399251" cy="1264496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90969E3-A06D-457E-A268-944BDD1AD4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19985038"/>
            <a:ext cx="10239375" cy="1524000"/>
          </a:xfrm>
          <a:prstGeom prst="rect">
            <a:avLst/>
          </a:prstGeom>
        </p:spPr>
        <p:txBody>
          <a:bodyPr/>
          <a:lstStyle>
            <a:lvl1pPr eaLnBrk="1" hangingPunct="1">
              <a:defRPr sz="7466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2D75198-2F57-47E8-85F3-F7DF9FD319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19985038"/>
            <a:ext cx="13896975" cy="1524000"/>
          </a:xfrm>
          <a:prstGeom prst="rect">
            <a:avLst/>
          </a:prstGeom>
        </p:spPr>
        <p:txBody>
          <a:bodyPr/>
          <a:lstStyle>
            <a:lvl1pPr eaLnBrk="1" hangingPunct="1">
              <a:defRPr sz="7466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6140AE6-CFCB-4BEF-AE53-77A496E73A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19985038"/>
            <a:ext cx="10239375" cy="1524000"/>
          </a:xfrm>
          <a:prstGeom prst="rect">
            <a:avLst/>
          </a:prstGeom>
        </p:spPr>
        <p:txBody>
          <a:bodyPr/>
          <a:lstStyle>
            <a:lvl1pPr eaLnBrk="1" hangingPunct="1">
              <a:defRPr sz="7466"/>
            </a:lvl1pPr>
          </a:lstStyle>
          <a:p>
            <a:pPr>
              <a:defRPr/>
            </a:pPr>
            <a:fld id="{77F7396F-EC96-4158-8B6F-BA348D81EC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232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985" y="878417"/>
            <a:ext cx="39501233" cy="3657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F6A627C-6CA7-404F-836E-A41CC7176D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19985038"/>
            <a:ext cx="10239375" cy="1524000"/>
          </a:xfrm>
          <a:prstGeom prst="rect">
            <a:avLst/>
          </a:prstGeom>
        </p:spPr>
        <p:txBody>
          <a:bodyPr/>
          <a:lstStyle>
            <a:lvl1pPr eaLnBrk="1" hangingPunct="1">
              <a:defRPr sz="7466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CCF50FC-223F-4EAF-9569-1FB12CCFA8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19985038"/>
            <a:ext cx="13896975" cy="1524000"/>
          </a:xfrm>
          <a:prstGeom prst="rect">
            <a:avLst/>
          </a:prstGeom>
        </p:spPr>
        <p:txBody>
          <a:bodyPr/>
          <a:lstStyle>
            <a:lvl1pPr eaLnBrk="1" hangingPunct="1">
              <a:defRPr sz="7466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E8B82BF-54D4-45BE-826E-A13CBE2963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19985038"/>
            <a:ext cx="10239375" cy="1524000"/>
          </a:xfrm>
          <a:prstGeom prst="rect">
            <a:avLst/>
          </a:prstGeom>
        </p:spPr>
        <p:txBody>
          <a:bodyPr/>
          <a:lstStyle>
            <a:lvl1pPr eaLnBrk="1" hangingPunct="1">
              <a:defRPr sz="7466"/>
            </a:lvl1pPr>
          </a:lstStyle>
          <a:p>
            <a:pPr>
              <a:defRPr/>
            </a:pPr>
            <a:fld id="{625391AD-167C-4346-9E52-D01135DC80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898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9130DE3-E16B-4417-9BE0-AAA01F1B3B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19985038"/>
            <a:ext cx="10239375" cy="1524000"/>
          </a:xfrm>
          <a:prstGeom prst="rect">
            <a:avLst/>
          </a:prstGeom>
        </p:spPr>
        <p:txBody>
          <a:bodyPr/>
          <a:lstStyle>
            <a:lvl1pPr eaLnBrk="1" hangingPunct="1">
              <a:defRPr sz="7466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E3D721B-99C9-4980-A54B-DF105D52C7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19985038"/>
            <a:ext cx="13896975" cy="1524000"/>
          </a:xfrm>
          <a:prstGeom prst="rect">
            <a:avLst/>
          </a:prstGeom>
        </p:spPr>
        <p:txBody>
          <a:bodyPr/>
          <a:lstStyle>
            <a:lvl1pPr eaLnBrk="1" hangingPunct="1">
              <a:defRPr sz="7466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52CE8E1-2D5B-4724-991E-24A827778D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19985038"/>
            <a:ext cx="10239375" cy="1524000"/>
          </a:xfrm>
          <a:prstGeom prst="rect">
            <a:avLst/>
          </a:prstGeom>
        </p:spPr>
        <p:txBody>
          <a:bodyPr/>
          <a:lstStyle>
            <a:lvl1pPr eaLnBrk="1" hangingPunct="1">
              <a:defRPr sz="7466"/>
            </a:lvl1pPr>
          </a:lstStyle>
          <a:p>
            <a:pPr>
              <a:defRPr/>
            </a:pPr>
            <a:fld id="{65B12BBA-B200-4E29-89C2-D5954DD4D9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2022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985" y="874185"/>
            <a:ext cx="14439900" cy="3718983"/>
          </a:xfrm>
          <a:prstGeom prst="rect">
            <a:avLst/>
          </a:prstGeo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9817" y="874185"/>
            <a:ext cx="24536400" cy="18730383"/>
          </a:xfrm>
          <a:prstGeom prst="rect">
            <a:avLst/>
          </a:prstGeo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985" y="4593167"/>
            <a:ext cx="14439900" cy="15011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43021452-83A8-4B5B-944D-06B0B2D036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19985038"/>
            <a:ext cx="10239375" cy="1524000"/>
          </a:xfrm>
          <a:prstGeom prst="rect">
            <a:avLst/>
          </a:prstGeom>
        </p:spPr>
        <p:txBody>
          <a:bodyPr/>
          <a:lstStyle>
            <a:lvl1pPr eaLnBrk="1" hangingPunct="1">
              <a:defRPr sz="7466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0D7A6CFA-A50D-4059-A6CB-AA6545175C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19985038"/>
            <a:ext cx="13896975" cy="1524000"/>
          </a:xfrm>
          <a:prstGeom prst="rect">
            <a:avLst/>
          </a:prstGeom>
        </p:spPr>
        <p:txBody>
          <a:bodyPr/>
          <a:lstStyle>
            <a:lvl1pPr eaLnBrk="1" hangingPunct="1">
              <a:defRPr sz="7466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328FF192-C7E2-4A76-98BB-C0E3311466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19985038"/>
            <a:ext cx="10239375" cy="1524000"/>
          </a:xfrm>
          <a:prstGeom prst="rect">
            <a:avLst/>
          </a:prstGeom>
        </p:spPr>
        <p:txBody>
          <a:bodyPr/>
          <a:lstStyle>
            <a:lvl1pPr eaLnBrk="1" hangingPunct="1">
              <a:defRPr sz="7466"/>
            </a:lvl1pPr>
          </a:lstStyle>
          <a:p>
            <a:pPr>
              <a:defRPr/>
            </a:pPr>
            <a:fld id="{FCD54457-9FED-4CB0-BF89-3CC020629B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478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134" y="15362767"/>
            <a:ext cx="26335567" cy="1811867"/>
          </a:xfrm>
          <a:prstGeom prst="rect">
            <a:avLst/>
          </a:prstGeo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134" y="1960033"/>
            <a:ext cx="26335567" cy="131677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134" y="17174633"/>
            <a:ext cx="26335567" cy="25759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A4490F5F-0058-492C-9DBE-EC3CC85DAB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19985038"/>
            <a:ext cx="10239375" cy="1524000"/>
          </a:xfrm>
          <a:prstGeom prst="rect">
            <a:avLst/>
          </a:prstGeom>
        </p:spPr>
        <p:txBody>
          <a:bodyPr/>
          <a:lstStyle>
            <a:lvl1pPr eaLnBrk="1" hangingPunct="1">
              <a:defRPr sz="7466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978C229C-0B75-4323-8366-710D965657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19985038"/>
            <a:ext cx="13896975" cy="1524000"/>
          </a:xfrm>
          <a:prstGeom prst="rect">
            <a:avLst/>
          </a:prstGeom>
        </p:spPr>
        <p:txBody>
          <a:bodyPr/>
          <a:lstStyle>
            <a:lvl1pPr eaLnBrk="1" hangingPunct="1">
              <a:defRPr sz="7466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8550BB19-8961-4550-AA59-C299B4077D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19985038"/>
            <a:ext cx="10239375" cy="1524000"/>
          </a:xfrm>
          <a:prstGeom prst="rect">
            <a:avLst/>
          </a:prstGeom>
        </p:spPr>
        <p:txBody>
          <a:bodyPr/>
          <a:lstStyle>
            <a:lvl1pPr eaLnBrk="1" hangingPunct="1">
              <a:defRPr sz="7466"/>
            </a:lvl1pPr>
          </a:lstStyle>
          <a:p>
            <a:pPr>
              <a:defRPr/>
            </a:pPr>
            <a:fld id="{97D1FCA5-6874-49EB-A19F-4DE47D4167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908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>
            <a:extLst>
              <a:ext uri="{FF2B5EF4-FFF2-40B4-BE49-F238E27FC236}">
                <a16:creationId xmlns:a16="http://schemas.microsoft.com/office/drawing/2014/main" id="{5817D5A4-4F2C-461F-A5B7-17C720DDB9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738813"/>
            <a:ext cx="27978100" cy="1046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ctr" defTabSz="3760788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60788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2pPr>
      <a:lvl3pPr algn="ctr" defTabSz="3760788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3pPr>
      <a:lvl4pPr algn="ctr" defTabSz="3760788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4pPr>
      <a:lvl5pPr algn="ctr" defTabSz="3760788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5pPr>
      <a:lvl6pPr marL="609585" algn="ctr" defTabSz="3761223" rtl="0" fontAlgn="base">
        <a:spcBef>
          <a:spcPct val="0"/>
        </a:spcBef>
        <a:spcAft>
          <a:spcPct val="0"/>
        </a:spcAft>
        <a:defRPr sz="18133">
          <a:solidFill>
            <a:schemeClr val="tx2"/>
          </a:solidFill>
          <a:latin typeface="Arial" charset="0"/>
        </a:defRPr>
      </a:lvl6pPr>
      <a:lvl7pPr marL="1219170" algn="ctr" defTabSz="3761223" rtl="0" fontAlgn="base">
        <a:spcBef>
          <a:spcPct val="0"/>
        </a:spcBef>
        <a:spcAft>
          <a:spcPct val="0"/>
        </a:spcAft>
        <a:defRPr sz="18133">
          <a:solidFill>
            <a:schemeClr val="tx2"/>
          </a:solidFill>
          <a:latin typeface="Arial" charset="0"/>
        </a:defRPr>
      </a:lvl7pPr>
      <a:lvl8pPr marL="1828754" algn="ctr" defTabSz="3761223" rtl="0" fontAlgn="base">
        <a:spcBef>
          <a:spcPct val="0"/>
        </a:spcBef>
        <a:spcAft>
          <a:spcPct val="0"/>
        </a:spcAft>
        <a:defRPr sz="18133">
          <a:solidFill>
            <a:schemeClr val="tx2"/>
          </a:solidFill>
          <a:latin typeface="Arial" charset="0"/>
        </a:defRPr>
      </a:lvl8pPr>
      <a:lvl9pPr marL="2438339" algn="ctr" defTabSz="3761223" rtl="0" fontAlgn="base">
        <a:spcBef>
          <a:spcPct val="0"/>
        </a:spcBef>
        <a:spcAft>
          <a:spcPct val="0"/>
        </a:spcAft>
        <a:defRPr sz="18133">
          <a:solidFill>
            <a:schemeClr val="tx2"/>
          </a:solidFill>
          <a:latin typeface="Arial" charset="0"/>
        </a:defRPr>
      </a:lvl9pPr>
    </p:titleStyle>
    <p:bodyStyle>
      <a:lvl1pPr marL="1411288" indent="-1411288" algn="l" defTabSz="3760788" rtl="0" eaLnBrk="0" fontAlgn="base" hangingPunct="0">
        <a:spcBef>
          <a:spcPct val="20000"/>
        </a:spcBef>
        <a:spcAft>
          <a:spcPct val="0"/>
        </a:spcAft>
        <a:buChar char="•"/>
        <a:defRPr sz="13200">
          <a:solidFill>
            <a:schemeClr val="tx1"/>
          </a:solidFill>
          <a:latin typeface="+mn-lt"/>
          <a:ea typeface="+mn-ea"/>
          <a:cs typeface="+mn-cs"/>
        </a:defRPr>
      </a:lvl1pPr>
      <a:lvl2pPr marL="3055938" indent="-1173163" algn="l" defTabSz="3760788" rtl="0" eaLnBrk="0" fontAlgn="base" hangingPunct="0">
        <a:spcBef>
          <a:spcPct val="20000"/>
        </a:spcBef>
        <a:spcAft>
          <a:spcPct val="0"/>
        </a:spcAft>
        <a:buChar char="–"/>
        <a:defRPr sz="11400">
          <a:solidFill>
            <a:schemeClr val="tx1"/>
          </a:solidFill>
          <a:latin typeface="+mn-lt"/>
        </a:defRPr>
      </a:lvl2pPr>
      <a:lvl3pPr marL="4702175" indent="-941388" algn="l" defTabSz="3760788" rtl="0" eaLnBrk="0" fontAlgn="base" hangingPunct="0">
        <a:spcBef>
          <a:spcPct val="20000"/>
        </a:spcBef>
        <a:spcAft>
          <a:spcPct val="0"/>
        </a:spcAft>
        <a:buChar char="•"/>
        <a:defRPr sz="9800">
          <a:solidFill>
            <a:schemeClr val="tx1"/>
          </a:solidFill>
          <a:latin typeface="+mn-lt"/>
        </a:defRPr>
      </a:lvl3pPr>
      <a:lvl4pPr marL="6581775" indent="-938213" algn="l" defTabSz="3760788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</a:defRPr>
      </a:lvl4pPr>
      <a:lvl5pPr marL="8462963" indent="-938213" algn="l" defTabSz="3760788" rtl="0" eaLnBrk="0" fontAlgn="base" hangingPunct="0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5pPr>
      <a:lvl6pPr marL="9073924" indent="-939777" algn="l" defTabSz="3761223" rtl="0" fontAlgn="base">
        <a:spcBef>
          <a:spcPct val="20000"/>
        </a:spcBef>
        <a:spcAft>
          <a:spcPct val="0"/>
        </a:spcAft>
        <a:buChar char="»"/>
        <a:defRPr sz="8266">
          <a:solidFill>
            <a:schemeClr val="tx1"/>
          </a:solidFill>
          <a:latin typeface="+mn-lt"/>
        </a:defRPr>
      </a:lvl6pPr>
      <a:lvl7pPr marL="9683509" indent="-939777" algn="l" defTabSz="3761223" rtl="0" fontAlgn="base">
        <a:spcBef>
          <a:spcPct val="20000"/>
        </a:spcBef>
        <a:spcAft>
          <a:spcPct val="0"/>
        </a:spcAft>
        <a:buChar char="»"/>
        <a:defRPr sz="8266">
          <a:solidFill>
            <a:schemeClr val="tx1"/>
          </a:solidFill>
          <a:latin typeface="+mn-lt"/>
        </a:defRPr>
      </a:lvl7pPr>
      <a:lvl8pPr marL="10293093" indent="-939777" algn="l" defTabSz="3761223" rtl="0" fontAlgn="base">
        <a:spcBef>
          <a:spcPct val="20000"/>
        </a:spcBef>
        <a:spcAft>
          <a:spcPct val="0"/>
        </a:spcAft>
        <a:buChar char="»"/>
        <a:defRPr sz="8266">
          <a:solidFill>
            <a:schemeClr val="tx1"/>
          </a:solidFill>
          <a:latin typeface="+mn-lt"/>
        </a:defRPr>
      </a:lvl8pPr>
      <a:lvl9pPr marL="10902678" indent="-939777" algn="l" defTabSz="3761223" rtl="0" fontAlgn="base">
        <a:spcBef>
          <a:spcPct val="20000"/>
        </a:spcBef>
        <a:spcAft>
          <a:spcPct val="0"/>
        </a:spcAft>
        <a:buChar char="»"/>
        <a:defRPr sz="8266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Isosceles Triangle 100">
            <a:extLst>
              <a:ext uri="{FF2B5EF4-FFF2-40B4-BE49-F238E27FC236}">
                <a16:creationId xmlns:a16="http://schemas.microsoft.com/office/drawing/2014/main" id="{18C6C5FE-581E-4210-ABE3-29FD1C2766F8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0327600" y="0"/>
            <a:ext cx="13563600" cy="7235825"/>
          </a:xfrm>
          <a:prstGeom prst="triangle">
            <a:avLst>
              <a:gd name="adj" fmla="val 0"/>
            </a:avLst>
          </a:prstGeom>
          <a:solidFill>
            <a:srgbClr val="A41F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2820988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820988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820988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820988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820988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8209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8209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8209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8209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5600"/>
          </a:p>
        </p:txBody>
      </p:sp>
      <p:sp>
        <p:nvSpPr>
          <p:cNvPr id="14339" name="Isosceles Triangle 1">
            <a:extLst>
              <a:ext uri="{FF2B5EF4-FFF2-40B4-BE49-F238E27FC236}">
                <a16:creationId xmlns:a16="http://schemas.microsoft.com/office/drawing/2014/main" id="{41CDF7B2-7724-45C8-887A-B470D8BB9B0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1002288" y="0"/>
            <a:ext cx="12888912" cy="6873875"/>
          </a:xfrm>
          <a:prstGeom prst="triangle">
            <a:avLst>
              <a:gd name="adj" fmla="val 0"/>
            </a:avLst>
          </a:prstGeom>
          <a:solidFill>
            <a:srgbClr val="1A1A1A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2820988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820988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820988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820988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820988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8209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8209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8209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8209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5600"/>
          </a:p>
        </p:txBody>
      </p:sp>
      <p:sp>
        <p:nvSpPr>
          <p:cNvPr id="14340" name="Text Box 95">
            <a:extLst>
              <a:ext uri="{FF2B5EF4-FFF2-40B4-BE49-F238E27FC236}">
                <a16:creationId xmlns:a16="http://schemas.microsoft.com/office/drawing/2014/main" id="{6036129A-D68F-49FE-8402-97FDCC14B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8400" y="5080000"/>
            <a:ext cx="9142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</a:pPr>
            <a:r>
              <a:rPr lang="en-US" altLang="en-US" sz="2400">
                <a:solidFill>
                  <a:srgbClr val="A41F35"/>
                </a:solidFill>
                <a:latin typeface="Arial Black" panose="020B0A04020102090204" pitchFamily="34" charset="0"/>
                <a:cs typeface="Arial" panose="020B0604020202020204" pitchFamily="34" charset="0"/>
              </a:rPr>
              <a:t>Abstract</a:t>
            </a:r>
          </a:p>
        </p:txBody>
      </p:sp>
      <p:sp>
        <p:nvSpPr>
          <p:cNvPr id="14341" name="Text Box 97">
            <a:extLst>
              <a:ext uri="{FF2B5EF4-FFF2-40B4-BE49-F238E27FC236}">
                <a16:creationId xmlns:a16="http://schemas.microsoft.com/office/drawing/2014/main" id="{C3AF6344-2AC2-4E0C-98B5-067E2AAFA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2163" y="5080000"/>
            <a:ext cx="9140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</a:pPr>
            <a:r>
              <a:rPr lang="en-US" altLang="en-US" sz="2400">
                <a:solidFill>
                  <a:srgbClr val="A41F35"/>
                </a:solidFill>
                <a:latin typeface="Arial Black" panose="020B0A0402010209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14342" name="Text Box 98">
            <a:extLst>
              <a:ext uri="{FF2B5EF4-FFF2-40B4-BE49-F238E27FC236}">
                <a16:creationId xmlns:a16="http://schemas.microsoft.com/office/drawing/2014/main" id="{96E805E7-5635-47F6-9F80-11156538C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74488" y="11988800"/>
            <a:ext cx="9142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</a:pPr>
            <a:r>
              <a:rPr lang="en-US" altLang="en-US" sz="2400">
                <a:solidFill>
                  <a:srgbClr val="A41F35"/>
                </a:solidFill>
                <a:latin typeface="Arial Black" panose="020B0A04020102090204" pitchFamily="34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14343" name="Text Box 99">
            <a:extLst>
              <a:ext uri="{FF2B5EF4-FFF2-40B4-BE49-F238E27FC236}">
                <a16:creationId xmlns:a16="http://schemas.microsoft.com/office/drawing/2014/main" id="{F96DDA6F-CC97-4784-B495-DAD65AEDE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88250" y="11988800"/>
            <a:ext cx="9142413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531" tIns="48764" rIns="97531" bIns="48764">
            <a:spAutoFit/>
          </a:bodyPr>
          <a:lstStyle>
            <a:lvl1pPr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A41F35"/>
                </a:solidFill>
                <a:latin typeface="Arial Black" panose="020B0A04020102090204" pitchFamily="34" charset="0"/>
                <a:cs typeface="Arial" panose="020B0604020202020204" pitchFamily="34" charset="0"/>
              </a:rPr>
              <a:t>Acknowledgements</a:t>
            </a:r>
            <a:endParaRPr lang="en-US" altLang="en-US" sz="2400">
              <a:solidFill>
                <a:srgbClr val="A41F35"/>
              </a:solidFill>
              <a:cs typeface="Arial" panose="020B0604020202020204" pitchFamily="34" charset="0"/>
            </a:endParaRPr>
          </a:p>
        </p:txBody>
      </p:sp>
      <p:sp>
        <p:nvSpPr>
          <p:cNvPr id="14344" name="Text Box 159">
            <a:extLst>
              <a:ext uri="{FF2B5EF4-FFF2-40B4-BE49-F238E27FC236}">
                <a16:creationId xmlns:a16="http://schemas.microsoft.com/office/drawing/2014/main" id="{55A146A3-33C8-4C64-8106-81A14A8C5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8400" y="11988800"/>
            <a:ext cx="9142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</a:pPr>
            <a:r>
              <a:rPr lang="en-US" altLang="en-US" sz="2400">
                <a:solidFill>
                  <a:srgbClr val="A41F35"/>
                </a:solidFill>
                <a:latin typeface="Arial Black" panose="020B0A0402010209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14345" name="Text Box 162">
            <a:extLst>
              <a:ext uri="{FF2B5EF4-FFF2-40B4-BE49-F238E27FC236}">
                <a16:creationId xmlns:a16="http://schemas.microsoft.com/office/drawing/2014/main" id="{F9CE7846-3381-488C-BEEE-0B7A5B089F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88250" y="5080000"/>
            <a:ext cx="9142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</a:pPr>
            <a:r>
              <a:rPr lang="en-US" altLang="en-US" sz="2400">
                <a:solidFill>
                  <a:srgbClr val="A41F35"/>
                </a:solidFill>
                <a:latin typeface="Arial Black" panose="020B0A0402010209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14346" name="Text Box 163">
            <a:extLst>
              <a:ext uri="{FF2B5EF4-FFF2-40B4-BE49-F238E27FC236}">
                <a16:creationId xmlns:a16="http://schemas.microsoft.com/office/drawing/2014/main" id="{15A15E78-5F70-48A6-BBCC-EE74983FA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88250" y="17602200"/>
            <a:ext cx="9142413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531" tIns="48764" rIns="97531" bIns="48764">
            <a:spAutoFit/>
          </a:bodyPr>
          <a:lstStyle>
            <a:lvl1pPr marL="342900" indent="-3429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A41F35"/>
                </a:solidFill>
                <a:latin typeface="Arial Black" panose="020B0A04020102090204" pitchFamily="34" charset="0"/>
                <a:cs typeface="Arial" panose="020B0604020202020204" pitchFamily="34" charset="0"/>
              </a:rPr>
              <a:t>References</a:t>
            </a:r>
            <a:endParaRPr lang="en-US" altLang="en-US" sz="2400">
              <a:solidFill>
                <a:srgbClr val="A41F35"/>
              </a:solidFill>
              <a:cs typeface="Arial" panose="020B0604020202020204" pitchFamily="34" charset="0"/>
            </a:endParaRPr>
          </a:p>
        </p:txBody>
      </p:sp>
      <p:sp>
        <p:nvSpPr>
          <p:cNvPr id="14347" name="Text Box 164">
            <a:extLst>
              <a:ext uri="{FF2B5EF4-FFF2-40B4-BE49-F238E27FC236}">
                <a16:creationId xmlns:a16="http://schemas.microsoft.com/office/drawing/2014/main" id="{957E54E6-8A35-4C8C-AFBF-151C43522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8400" y="5786438"/>
            <a:ext cx="91424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40000"/>
              </a:spcBef>
            </a:pPr>
            <a:r>
              <a:rPr lang="en-US" altLang="en-US" sz="1600">
                <a:cs typeface="Arial" panose="020B0604020202020204" pitchFamily="34" charset="0"/>
              </a:rPr>
              <a:t>Add your information, graphs and images to this section.</a:t>
            </a:r>
          </a:p>
        </p:txBody>
      </p:sp>
      <p:sp>
        <p:nvSpPr>
          <p:cNvPr id="14348" name="Text Box 166">
            <a:extLst>
              <a:ext uri="{FF2B5EF4-FFF2-40B4-BE49-F238E27FC236}">
                <a16:creationId xmlns:a16="http://schemas.microsoft.com/office/drawing/2014/main" id="{96308FAF-0070-4B15-9177-6825B427F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74488" y="5080000"/>
            <a:ext cx="9142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</a:pPr>
            <a:r>
              <a:rPr lang="en-US" altLang="en-US" sz="2400">
                <a:solidFill>
                  <a:srgbClr val="A41F35"/>
                </a:solidFill>
                <a:latin typeface="Arial Black" panose="020B0A04020102090204" pitchFamily="34" charset="0"/>
                <a:cs typeface="Arial" panose="020B0604020202020204" pitchFamily="34" charset="0"/>
              </a:rPr>
              <a:t>Objective</a:t>
            </a:r>
          </a:p>
        </p:txBody>
      </p:sp>
      <p:sp>
        <p:nvSpPr>
          <p:cNvPr id="14349" name="Text Box 164">
            <a:extLst>
              <a:ext uri="{FF2B5EF4-FFF2-40B4-BE49-F238E27FC236}">
                <a16:creationId xmlns:a16="http://schemas.microsoft.com/office/drawing/2014/main" id="{99F417F3-3AFC-4ACA-9B24-F3064505E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8400" y="12709525"/>
            <a:ext cx="91424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40000"/>
              </a:spcBef>
            </a:pPr>
            <a:r>
              <a:rPr lang="en-US" altLang="en-US" sz="1600">
                <a:cs typeface="Arial" panose="020B0604020202020204" pitchFamily="34" charset="0"/>
              </a:rPr>
              <a:t>Add your information, graphs and images to this section.</a:t>
            </a:r>
          </a:p>
        </p:txBody>
      </p:sp>
      <p:sp>
        <p:nvSpPr>
          <p:cNvPr id="14350" name="Text Box 164">
            <a:extLst>
              <a:ext uri="{FF2B5EF4-FFF2-40B4-BE49-F238E27FC236}">
                <a16:creationId xmlns:a16="http://schemas.microsoft.com/office/drawing/2014/main" id="{BEEF24B5-A505-4E9B-A698-F0A5C9498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74488" y="5786438"/>
            <a:ext cx="91424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40000"/>
              </a:spcBef>
            </a:pPr>
            <a:r>
              <a:rPr lang="en-US" altLang="en-US" sz="1600">
                <a:cs typeface="Arial" panose="020B0604020202020204" pitchFamily="34" charset="0"/>
              </a:rPr>
              <a:t>Add your information, graphs and images to this section.</a:t>
            </a:r>
          </a:p>
        </p:txBody>
      </p:sp>
      <p:sp>
        <p:nvSpPr>
          <p:cNvPr id="14351" name="Text Box 164">
            <a:extLst>
              <a:ext uri="{FF2B5EF4-FFF2-40B4-BE49-F238E27FC236}">
                <a16:creationId xmlns:a16="http://schemas.microsoft.com/office/drawing/2014/main" id="{FA5E956E-0A40-4ED4-A647-19F88DECE4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2163" y="5786438"/>
            <a:ext cx="91408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40000"/>
              </a:spcBef>
            </a:pPr>
            <a:r>
              <a:rPr lang="en-US" altLang="en-US" sz="1600">
                <a:cs typeface="Arial" panose="020B0604020202020204" pitchFamily="34" charset="0"/>
              </a:rPr>
              <a:t>Add your information, graphs and images to this section.</a:t>
            </a:r>
          </a:p>
        </p:txBody>
      </p:sp>
      <p:sp>
        <p:nvSpPr>
          <p:cNvPr id="14352" name="Text Box 164">
            <a:extLst>
              <a:ext uri="{FF2B5EF4-FFF2-40B4-BE49-F238E27FC236}">
                <a16:creationId xmlns:a16="http://schemas.microsoft.com/office/drawing/2014/main" id="{6A9581D7-A932-4181-A1F7-DA8C4936A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88250" y="5786438"/>
            <a:ext cx="91424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40000"/>
              </a:spcBef>
            </a:pPr>
            <a:r>
              <a:rPr lang="en-US" altLang="en-US" sz="1600">
                <a:cs typeface="Arial" panose="020B0604020202020204" pitchFamily="34" charset="0"/>
              </a:rPr>
              <a:t>Add your information, graphs and images to this section.</a:t>
            </a:r>
          </a:p>
        </p:txBody>
      </p:sp>
      <p:sp>
        <p:nvSpPr>
          <p:cNvPr id="14353" name="Text Box 164">
            <a:extLst>
              <a:ext uri="{FF2B5EF4-FFF2-40B4-BE49-F238E27FC236}">
                <a16:creationId xmlns:a16="http://schemas.microsoft.com/office/drawing/2014/main" id="{143C7E06-4689-4262-9F7F-46AB29281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74488" y="12709525"/>
            <a:ext cx="91424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40000"/>
              </a:spcBef>
            </a:pPr>
            <a:r>
              <a:rPr lang="en-US" altLang="en-US" sz="1600">
                <a:cs typeface="Arial" panose="020B0604020202020204" pitchFamily="34" charset="0"/>
              </a:rPr>
              <a:t>Add your information, graphs and images to this section.</a:t>
            </a:r>
          </a:p>
        </p:txBody>
      </p:sp>
      <p:sp>
        <p:nvSpPr>
          <p:cNvPr id="14354" name="Text Box 164">
            <a:extLst>
              <a:ext uri="{FF2B5EF4-FFF2-40B4-BE49-F238E27FC236}">
                <a16:creationId xmlns:a16="http://schemas.microsoft.com/office/drawing/2014/main" id="{B97C3BBE-8DC0-4610-B62C-7C64AE4A1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88250" y="12665075"/>
            <a:ext cx="91424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40000"/>
              </a:spcBef>
            </a:pPr>
            <a:r>
              <a:rPr lang="en-US" altLang="en-US" sz="1600">
                <a:cs typeface="Arial" panose="020B0604020202020204" pitchFamily="34" charset="0"/>
              </a:rPr>
              <a:t>Add your information, graphs and images to this section.</a:t>
            </a:r>
          </a:p>
        </p:txBody>
      </p:sp>
      <p:sp>
        <p:nvSpPr>
          <p:cNvPr id="14355" name="Text Box 164">
            <a:extLst>
              <a:ext uri="{FF2B5EF4-FFF2-40B4-BE49-F238E27FC236}">
                <a16:creationId xmlns:a16="http://schemas.microsoft.com/office/drawing/2014/main" id="{5871EF26-37E2-44D2-8C67-69F1AED28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88250" y="18319750"/>
            <a:ext cx="91424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40000"/>
              </a:spcBef>
            </a:pPr>
            <a:r>
              <a:rPr lang="en-US" altLang="en-US" sz="1600">
                <a:cs typeface="Arial" panose="020B0604020202020204" pitchFamily="34" charset="0"/>
              </a:rPr>
              <a:t>Add your information, graphs and images to this section.</a:t>
            </a:r>
          </a:p>
        </p:txBody>
      </p:sp>
      <p:sp>
        <p:nvSpPr>
          <p:cNvPr id="14356" name="Rectangle 124">
            <a:extLst>
              <a:ext uri="{FF2B5EF4-FFF2-40B4-BE49-F238E27FC236}">
                <a16:creationId xmlns:a16="http://schemas.microsoft.com/office/drawing/2014/main" id="{B836EAA2-AAE3-4FB5-86AC-BFBE80261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0" y="214313"/>
            <a:ext cx="32713613" cy="203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lIns="376208" tIns="188104" rIns="376208" bIns="182880" anchor="ctr"/>
          <a:lstStyle>
            <a:lvl1pPr defTabSz="3760788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0788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0788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0788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0788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07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07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07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07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700">
                <a:solidFill>
                  <a:srgbClr val="1A1A1A"/>
                </a:solidFill>
                <a:latin typeface="Arial Black" panose="020B0A04020102090204" pitchFamily="34" charset="0"/>
              </a:rPr>
              <a:t>This Scientific Poster Template Is Provided By MakeSigns</a:t>
            </a:r>
            <a:endParaRPr lang="en-US" altLang="en-US" sz="5700" b="1">
              <a:solidFill>
                <a:srgbClr val="1A1A1A"/>
              </a:solidFill>
              <a:latin typeface="Arial Black" panose="020B0A0402010209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5700" b="1">
                <a:solidFill>
                  <a:srgbClr val="1A1A1A"/>
                </a:solidFill>
                <a:latin typeface="Arial Black" panose="020B0A04020102090204" pitchFamily="34" charset="0"/>
                <a:cs typeface="Arial" panose="020B0604020202020204" pitchFamily="34" charset="0"/>
              </a:rPr>
              <a:t>Your Poster Title Would Go On These Lines</a:t>
            </a:r>
            <a:endParaRPr lang="en-US" altLang="en-US" sz="5700">
              <a:solidFill>
                <a:srgbClr val="1A1A1A"/>
              </a:solidFill>
              <a:latin typeface="Arial Black" panose="020B0A04020102090204" pitchFamily="34" charset="0"/>
            </a:endParaRPr>
          </a:p>
        </p:txBody>
      </p:sp>
      <p:sp>
        <p:nvSpPr>
          <p:cNvPr id="14357" name="Rectangle 124">
            <a:extLst>
              <a:ext uri="{FF2B5EF4-FFF2-40B4-BE49-F238E27FC236}">
                <a16:creationId xmlns:a16="http://schemas.microsoft.com/office/drawing/2014/main" id="{692E298F-158F-4EDD-A3E2-51FA86EEE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0" y="2254250"/>
            <a:ext cx="32713613" cy="153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lIns="376208" tIns="188104" rIns="376208" bIns="182880" anchor="ctr"/>
          <a:lstStyle>
            <a:lvl1pPr defTabSz="3760788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0788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0788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0788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0788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07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07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07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07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700">
                <a:solidFill>
                  <a:srgbClr val="1A1A1A"/>
                </a:solidFill>
                <a:cs typeface="Arial" panose="020B0604020202020204" pitchFamily="34" charset="0"/>
              </a:rPr>
              <a:t>Add Author Names and Information</a:t>
            </a:r>
          </a:p>
          <a:p>
            <a:pPr eaLnBrk="1" hangingPunct="1"/>
            <a:r>
              <a:rPr lang="en-US" altLang="en-US" sz="3700">
                <a:solidFill>
                  <a:srgbClr val="1A1A1A"/>
                </a:solidFill>
                <a:cs typeface="Arial" panose="020B0604020202020204" pitchFamily="34" charset="0"/>
              </a:rPr>
              <a:t>Include Department Names if Needed</a:t>
            </a:r>
          </a:p>
        </p:txBody>
      </p:sp>
      <p:sp>
        <p:nvSpPr>
          <p:cNvPr id="14358" name="Isosceles Triangle 102">
            <a:extLst>
              <a:ext uri="{FF2B5EF4-FFF2-40B4-BE49-F238E27FC236}">
                <a16:creationId xmlns:a16="http://schemas.microsoft.com/office/drawing/2014/main" id="{40D6DAD0-1A5E-4274-BB7D-26D97257E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865600"/>
            <a:ext cx="8909050" cy="5080000"/>
          </a:xfrm>
          <a:prstGeom prst="triangle">
            <a:avLst>
              <a:gd name="adj" fmla="val 0"/>
            </a:avLst>
          </a:prstGeom>
          <a:solidFill>
            <a:srgbClr val="A41F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2820988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820988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820988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820988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820988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8209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8209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8209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8209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5600"/>
          </a:p>
        </p:txBody>
      </p:sp>
      <p:sp>
        <p:nvSpPr>
          <p:cNvPr id="14359" name="Isosceles Triangle 103">
            <a:extLst>
              <a:ext uri="{FF2B5EF4-FFF2-40B4-BE49-F238E27FC236}">
                <a16:creationId xmlns:a16="http://schemas.microsoft.com/office/drawing/2014/main" id="{2D9AEBAB-0A32-474C-83CC-B836236FA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279938"/>
            <a:ext cx="8159750" cy="4646612"/>
          </a:xfrm>
          <a:prstGeom prst="triangle">
            <a:avLst>
              <a:gd name="adj" fmla="val 0"/>
            </a:avLst>
          </a:prstGeom>
          <a:solidFill>
            <a:srgbClr val="1A1A1A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2820988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820988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820988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820988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820988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8209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8209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8209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8209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5600"/>
          </a:p>
        </p:txBody>
      </p:sp>
      <p:pic>
        <p:nvPicPr>
          <p:cNvPr id="14360" name="Picture 28">
            <a:extLst>
              <a:ext uri="{FF2B5EF4-FFF2-40B4-BE49-F238E27FC236}">
                <a16:creationId xmlns:a16="http://schemas.microsoft.com/office/drawing/2014/main" id="{BF9876A2-B0B1-42FF-A9DC-B68EC9CC35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5300" y="468313"/>
            <a:ext cx="7405688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1" name="Picture 4">
            <a:extLst>
              <a:ext uri="{FF2B5EF4-FFF2-40B4-BE49-F238E27FC236}">
                <a16:creationId xmlns:a16="http://schemas.microsoft.com/office/drawing/2014/main" id="{567A13FE-2E74-4AC0-9FF6-1514E3CD81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18825" y="-3122613"/>
            <a:ext cx="7572375" cy="257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2" name="Picture 6">
            <a:extLst>
              <a:ext uri="{FF2B5EF4-FFF2-40B4-BE49-F238E27FC236}">
                <a16:creationId xmlns:a16="http://schemas.microsoft.com/office/drawing/2014/main" id="{D52AE20D-7404-4959-8838-306F64F6D0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6800" y="-3157538"/>
            <a:ext cx="7407275" cy="260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20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20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2983</TotalTime>
  <Words>123</Words>
  <Application>Microsoft Office PowerPoint</Application>
  <PresentationFormat>Custom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research poster template</dc:title>
  <dc:subject>Example Of A Sample Research Poster</dc:subject>
  <dc:creator>Graphicsland/MakeSigns.com</dc:creator>
  <cp:keywords>scientific, research, template, custom, poster, presentation, symposium, printing, PowerPoint, create, design, example, sample, download</cp:keywords>
  <dc:description>This is a free template from MakeSigns.com to help you create the perfect scientific poster.</dc:description>
  <cp:lastModifiedBy>Kevin Hannan</cp:lastModifiedBy>
  <cp:revision>60</cp:revision>
  <dcterms:created xsi:type="dcterms:W3CDTF">2008-06-06T20:16:50Z</dcterms:created>
  <dcterms:modified xsi:type="dcterms:W3CDTF">2022-04-05T18:47:23Z</dcterms:modified>
  <cp:category>scientific poster template</cp:category>
</cp:coreProperties>
</file>