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49377600" cy="32918400"/>
  <p:notesSz cx="6881813" cy="9296400"/>
  <p:embeddedFontLst>
    <p:embeddedFont>
      <p:font typeface="Arial Black" panose="020B0A04020102020204" pitchFamily="34" charset="0"/>
      <p:bold r:id="rId3"/>
    </p:embeddedFont>
    <p:embeddedFont>
      <p:font typeface="Gill Sans" panose="020B0502020104020203" pitchFamily="34" charset="0"/>
      <p:regular r:id="rId4"/>
    </p:embeddedFont>
  </p:embeddedFontLst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35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35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35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35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55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B7B7"/>
    <a:srgbClr val="990000"/>
    <a:srgbClr val="02324F"/>
    <a:srgbClr val="8BB0C6"/>
    <a:srgbClr val="0B486D"/>
    <a:srgbClr val="B41E1E"/>
    <a:srgbClr val="4B4B4B"/>
    <a:srgbClr val="C8C8C8"/>
    <a:srgbClr val="FF3232"/>
    <a:srgbClr val="E1B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1" autoAdjust="0"/>
    <p:restoredTop sz="94660"/>
  </p:normalViewPr>
  <p:slideViewPr>
    <p:cSldViewPr>
      <p:cViewPr varScale="1">
        <p:scale>
          <a:sx n="26" d="100"/>
          <a:sy n="26" d="100"/>
        </p:scale>
        <p:origin x="1699" y="96"/>
      </p:cViewPr>
      <p:guideLst>
        <p:guide orient="horz" pos="10368"/>
        <p:guide pos="1555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2845" y="10226279"/>
            <a:ext cx="41971914" cy="7055644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05688" y="18653522"/>
            <a:ext cx="34566224" cy="8412956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92635E1-84E5-4F13-B43E-37D2FAED0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5025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60A6F3F-9C8B-44CE-BED2-1CF419330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4660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799715" y="1318022"/>
            <a:ext cx="11110913" cy="28088034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6975" y="1318022"/>
            <a:ext cx="33104138" cy="28088034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36F67EB-EDCF-4E87-986D-D9362CB4B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2778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D3195DB-34A1-4119-A215-F62A5FE64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3394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89" y="21152645"/>
            <a:ext cx="41971914" cy="6538913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89" y="13951744"/>
            <a:ext cx="41971914" cy="72009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0D09999-C139-4E94-B477-200ECFECF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9933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6975" y="7680722"/>
            <a:ext cx="22107524" cy="21725334"/>
          </a:xfrm>
        </p:spPr>
        <p:txBody>
          <a:bodyPr/>
          <a:lstStyle>
            <a:defPPr>
              <a:defRPr kern="1200" smtId="4294967295"/>
            </a:defPPr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3100" y="7680722"/>
            <a:ext cx="22107524" cy="21725334"/>
          </a:xfrm>
        </p:spPr>
        <p:txBody>
          <a:bodyPr/>
          <a:lstStyle>
            <a:defPPr>
              <a:defRPr kern="1200" smtId="4294967295"/>
            </a:defPPr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5CC60876-B1C0-4410-8573-5412B5191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1697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358" y="1318022"/>
            <a:ext cx="44438886" cy="54864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9358" y="7368778"/>
            <a:ext cx="21817013" cy="3070622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9358" y="10439401"/>
            <a:ext cx="21817013" cy="18966656"/>
          </a:xfrm>
        </p:spPr>
        <p:txBody>
          <a:bodyPr/>
          <a:lstStyle>
            <a:defPPr>
              <a:defRPr kern="1200" smtId="4294967295"/>
            </a:defPPr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4089" y="7368778"/>
            <a:ext cx="21824159" cy="3070622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4089" y="10439401"/>
            <a:ext cx="21824159" cy="18966656"/>
          </a:xfrm>
        </p:spPr>
        <p:txBody>
          <a:bodyPr/>
          <a:lstStyle>
            <a:defPPr>
              <a:defRPr kern="1200" smtId="4294967295"/>
            </a:defPPr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5C81FEE9-9B80-4F2A-956D-065E37A72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3190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015E0EE-8FC2-494C-80EA-877234696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9489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DFD8BC5-FEAE-4CD8-9AC4-640BB6EAE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1282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358" y="1310879"/>
            <a:ext cx="16244888" cy="557807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4795" y="1310878"/>
            <a:ext cx="27603450" cy="28095178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9358" y="6888956"/>
            <a:ext cx="16244888" cy="225171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54B659F8-F290-4B1F-9DE5-08C57403E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364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401" y="23043356"/>
            <a:ext cx="29627514" cy="271938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7401" y="2940844"/>
            <a:ext cx="29627514" cy="1975128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7401" y="25762745"/>
            <a:ext cx="29627514" cy="3863579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BEE6216-8EDC-47E6-B758-9DADFEBD3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823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6975" y="1318022"/>
            <a:ext cx="44443652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6975" y="7680722"/>
            <a:ext cx="44443652" cy="21725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6976" y="29977556"/>
            <a:ext cx="115252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3292079">
              <a:defRPr sz="5025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868776" y="29977556"/>
            <a:ext cx="1564005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3292079">
              <a:defRPr sz="5025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385377" y="29977556"/>
            <a:ext cx="115252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3292079">
              <a:defRPr sz="5025">
                <a:latin typeface="Arial" pitchFamily="34" charset="0"/>
              </a:defRPr>
            </a:lvl1pPr>
          </a:lstStyle>
          <a:p>
            <a:pPr>
              <a:defRPr/>
            </a:pPr>
            <a:fld id="{2E84C739-9377-45E7-B2FE-AF118EBE9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3"/>
          <a:stretch>
            <a:fillRect/>
          </a:stretch>
        </p:blipFill>
        <p:spPr>
          <a:xfrm rot="16200000">
            <a:off x="-12052300" y="16186150"/>
            <a:ext cx="14274800" cy="49149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3"/>
          <a:stretch>
            <a:fillRect/>
          </a:stretch>
        </p:blipFill>
        <p:spPr>
          <a:xfrm rot="5400000">
            <a:off x="47155100" y="16186150"/>
            <a:ext cx="14274800" cy="49149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defPPr>
        <a:defRPr kern="1200" smtId="4294967295"/>
      </a:defPPr>
      <a:lvl1pPr algn="ctr" defTabSz="3292079" rtl="0" eaLnBrk="0" fontAlgn="base" hangingPunct="0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292079" rtl="0" eaLnBrk="0" fontAlgn="base" hangingPunct="0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pitchFamily="34" charset="0"/>
        </a:defRPr>
      </a:lvl2pPr>
      <a:lvl3pPr algn="ctr" defTabSz="3292079" rtl="0" eaLnBrk="0" fontAlgn="base" hangingPunct="0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pitchFamily="34" charset="0"/>
        </a:defRPr>
      </a:lvl3pPr>
      <a:lvl4pPr algn="ctr" defTabSz="3292079" rtl="0" eaLnBrk="0" fontAlgn="base" hangingPunct="0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pitchFamily="34" charset="0"/>
        </a:defRPr>
      </a:lvl4pPr>
      <a:lvl5pPr algn="ctr" defTabSz="3292079" rtl="0" eaLnBrk="0" fontAlgn="base" hangingPunct="0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pitchFamily="34" charset="0"/>
        </a:defRPr>
      </a:lvl5pPr>
      <a:lvl6pPr marL="342900" algn="ctr" defTabSz="3292079" rtl="0" fontAlgn="base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pitchFamily="34" charset="0"/>
        </a:defRPr>
      </a:lvl6pPr>
      <a:lvl7pPr marL="685800" algn="ctr" defTabSz="3292079" rtl="0" fontAlgn="base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pitchFamily="34" charset="0"/>
        </a:defRPr>
      </a:lvl7pPr>
      <a:lvl8pPr marL="1028700" algn="ctr" defTabSz="3292079" rtl="0" fontAlgn="base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pitchFamily="34" charset="0"/>
        </a:defRPr>
      </a:lvl8pPr>
      <a:lvl9pPr marL="1371600" algn="ctr" defTabSz="3292079" rtl="0" fontAlgn="base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233488" indent="-1233488" algn="l" defTabSz="3292079" rtl="0" eaLnBrk="0" fontAlgn="base" hangingPunct="0">
        <a:spcBef>
          <a:spcPct val="20000"/>
        </a:spcBef>
        <a:spcAft>
          <a:spcPct val="0"/>
        </a:spcAft>
        <a:buChar char="•"/>
        <a:defRPr sz="11550">
          <a:solidFill>
            <a:schemeClr val="tx1"/>
          </a:solidFill>
          <a:latin typeface="+mn-lt"/>
          <a:ea typeface="+mn-ea"/>
          <a:cs typeface="+mn-cs"/>
        </a:defRPr>
      </a:lvl1pPr>
      <a:lvl2pPr marL="2675335" indent="-1028700" algn="l" defTabSz="3292079" rtl="0" eaLnBrk="0" fontAlgn="base" hangingPunct="0">
        <a:spcBef>
          <a:spcPct val="20000"/>
        </a:spcBef>
        <a:spcAft>
          <a:spcPct val="0"/>
        </a:spcAft>
        <a:buChar char="–"/>
        <a:defRPr sz="10125">
          <a:solidFill>
            <a:schemeClr val="tx1"/>
          </a:solidFill>
          <a:latin typeface="+mn-lt"/>
        </a:defRPr>
      </a:lvl2pPr>
      <a:lvl3pPr marL="4114800" indent="-822722" algn="l" defTabSz="3292079" rtl="0" eaLnBrk="0" fontAlgn="base" hangingPunct="0">
        <a:spcBef>
          <a:spcPct val="20000"/>
        </a:spcBef>
        <a:spcAft>
          <a:spcPct val="0"/>
        </a:spcAft>
        <a:buChar char="•"/>
        <a:defRPr sz="8700">
          <a:solidFill>
            <a:schemeClr val="tx1"/>
          </a:solidFill>
          <a:latin typeface="+mn-lt"/>
        </a:defRPr>
      </a:lvl3pPr>
      <a:lvl4pPr marL="5761435" indent="-822722" algn="l" defTabSz="3292079" rtl="0" eaLnBrk="0" fontAlgn="base" hangingPunct="0">
        <a:spcBef>
          <a:spcPct val="20000"/>
        </a:spcBef>
        <a:spcAft>
          <a:spcPct val="0"/>
        </a:spcAft>
        <a:buChar char="–"/>
        <a:defRPr sz="7200">
          <a:solidFill>
            <a:schemeClr val="tx1"/>
          </a:solidFill>
          <a:latin typeface="+mn-lt"/>
        </a:defRPr>
      </a:lvl4pPr>
      <a:lvl5pPr marL="7406879" indent="-822722" algn="l" defTabSz="3292079" rtl="0" eaLnBrk="0" fontAlgn="base" hangingPunct="0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</a:defRPr>
      </a:lvl5pPr>
      <a:lvl6pPr marL="7749779" indent="-822722" algn="l" defTabSz="3292079" rtl="0" fontAlgn="base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</a:defRPr>
      </a:lvl6pPr>
      <a:lvl7pPr marL="8092679" indent="-822722" algn="l" defTabSz="3292079" rtl="0" fontAlgn="base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</a:defRPr>
      </a:lvl7pPr>
      <a:lvl8pPr marL="8435579" indent="-822722" algn="l" defTabSz="3292079" rtl="0" fontAlgn="base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</a:defRPr>
      </a:lvl8pPr>
      <a:lvl9pPr marL="8778479" indent="-822722" algn="l" defTabSz="3292079" rtl="0" fontAlgn="base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>
            <a:extLst>
              <a:ext uri="{FF2B5EF4-FFF2-40B4-BE49-F238E27FC236}">
                <a16:creationId xmlns:a16="http://schemas.microsoft.com/office/drawing/2014/main" id="{F78D3B24-9243-4566-851C-923089240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8" y="3174"/>
            <a:ext cx="49367150" cy="27657427"/>
          </a:xfrm>
          <a:prstGeom prst="rect">
            <a:avLst/>
          </a:prstGeom>
          <a:solidFill>
            <a:srgbClr val="02324F"/>
          </a:solidFill>
          <a:ln w="38100">
            <a:noFill/>
            <a:miter lim="800000"/>
          </a:ln>
        </p:spPr>
        <p:txBody>
          <a:bodyPr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endParaRPr lang="en-US" sz="5400" b="1">
              <a:solidFill>
                <a:schemeClr val="tx2"/>
              </a:solidFill>
              <a:latin typeface="Gill Sans" pitchFamily="34" charset="0"/>
            </a:endParaRPr>
          </a:p>
        </p:txBody>
      </p:sp>
      <p:sp>
        <p:nvSpPr>
          <p:cNvPr id="32" name="Rectangle 6">
            <a:extLst>
              <a:ext uri="{FF2B5EF4-FFF2-40B4-BE49-F238E27FC236}">
                <a16:creationId xmlns:a16="http://schemas.microsoft.com/office/drawing/2014/main" id="{72A12B13-CB91-4177-B985-2E3830964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8" y="30022800"/>
            <a:ext cx="49367150" cy="2895600"/>
          </a:xfrm>
          <a:prstGeom prst="rect">
            <a:avLst/>
          </a:prstGeom>
          <a:solidFill>
            <a:srgbClr val="02324F"/>
          </a:solidFill>
          <a:ln w="38100">
            <a:noFill/>
            <a:miter lim="800000"/>
          </a:ln>
        </p:spPr>
        <p:txBody>
          <a:bodyPr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endParaRPr lang="en-US" sz="5400" b="1">
              <a:solidFill>
                <a:schemeClr val="tx2"/>
              </a:solidFill>
              <a:latin typeface="Gill Sans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7F0D810-904E-4565-96DB-30A6C9DB299C}"/>
              </a:ext>
            </a:extLst>
          </p:cNvPr>
          <p:cNvGrpSpPr/>
          <p:nvPr/>
        </p:nvGrpSpPr>
        <p:grpSpPr>
          <a:xfrm>
            <a:off x="10448" y="6038874"/>
            <a:ext cx="49367152" cy="26128136"/>
            <a:chOff x="0" y="5073453"/>
            <a:chExt cx="43891201" cy="27082949"/>
          </a:xfrm>
        </p:grpSpPr>
        <p:sp>
          <p:nvSpPr>
            <p:cNvPr id="29" name="Flowchart: Document 28">
              <a:extLst>
                <a:ext uri="{FF2B5EF4-FFF2-40B4-BE49-F238E27FC236}">
                  <a16:creationId xmlns:a16="http://schemas.microsoft.com/office/drawing/2014/main" id="{D23BFCAF-B073-4CA6-97C1-9397EE1228A3}"/>
                </a:ext>
              </a:extLst>
            </p:cNvPr>
            <p:cNvSpPr/>
            <p:nvPr/>
          </p:nvSpPr>
          <p:spPr>
            <a:xfrm rot="10800000">
              <a:off x="3" y="5073453"/>
              <a:ext cx="43891194" cy="17841375"/>
            </a:xfrm>
            <a:prstGeom prst="flowChartDocument">
              <a:avLst/>
            </a:prstGeom>
            <a:solidFill>
              <a:srgbClr val="B7B7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/>
            </a:p>
          </p:txBody>
        </p:sp>
        <p:sp>
          <p:nvSpPr>
            <p:cNvPr id="31" name="Flowchart: Document 30">
              <a:extLst>
                <a:ext uri="{FF2B5EF4-FFF2-40B4-BE49-F238E27FC236}">
                  <a16:creationId xmlns:a16="http://schemas.microsoft.com/office/drawing/2014/main" id="{A8B941EA-65CF-470C-B4C1-0B1F7363102D}"/>
                </a:ext>
              </a:extLst>
            </p:cNvPr>
            <p:cNvSpPr/>
            <p:nvPr/>
          </p:nvSpPr>
          <p:spPr>
            <a:xfrm rot="10800000">
              <a:off x="0" y="5348902"/>
              <a:ext cx="43891200" cy="17565925"/>
            </a:xfrm>
            <a:prstGeom prst="flowChartDocument">
              <a:avLst/>
            </a:prstGeom>
            <a:solidFill>
              <a:srgbClr val="B7B7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/>
            </a:p>
          </p:txBody>
        </p:sp>
        <p:sp>
          <p:nvSpPr>
            <p:cNvPr id="33" name="Flowchart: Document 70">
              <a:extLst>
                <a:ext uri="{FF2B5EF4-FFF2-40B4-BE49-F238E27FC236}">
                  <a16:creationId xmlns:a16="http://schemas.microsoft.com/office/drawing/2014/main" id="{45DB48CD-837B-479F-8BC4-E3A4C5A838A7}"/>
                </a:ext>
              </a:extLst>
            </p:cNvPr>
            <p:cNvSpPr/>
            <p:nvPr/>
          </p:nvSpPr>
          <p:spPr>
            <a:xfrm rot="10800000" flipH="1">
              <a:off x="0" y="5254193"/>
              <a:ext cx="43891200" cy="1767242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dup0" fmla="*/ 0 w 21600"/>
                <a:gd name="connsiteY0dup0" fmla="*/ 0 h 21495"/>
                <a:gd name="connsiteX1dup0" fmla="*/ 21600 w 21600"/>
                <a:gd name="connsiteY1dup0" fmla="*/ 0 h 21495"/>
                <a:gd name="connsiteX2dup0" fmla="*/ 15601 w 21600"/>
                <a:gd name="connsiteY2dup0" fmla="*/ 18514 h 21495"/>
                <a:gd name="connsiteX3dup0" fmla="*/ 0 w 21600"/>
                <a:gd name="connsiteY3dup0" fmla="*/ 20172 h 21495"/>
                <a:gd name="connsiteX4dup0" fmla="*/ 0 w 21600"/>
                <a:gd name="connsiteY4dup0" fmla="*/ 0 h 21495"/>
                <a:gd name="connsiteX0dup0dup1" fmla="*/ 0 w 15601"/>
                <a:gd name="connsiteY0dup0dup1" fmla="*/ 29 h 21524"/>
                <a:gd name="connsiteX1dup0dup1" fmla="*/ 15591 w 15601"/>
                <a:gd name="connsiteY1dup0dup1" fmla="*/ 0 h 21524"/>
                <a:gd name="connsiteX2dup0dup1" fmla="*/ 15601 w 15601"/>
                <a:gd name="connsiteY2dup0dup1" fmla="*/ 18543 h 21524"/>
                <a:gd name="connsiteX3dup0dup1" fmla="*/ 0 w 15601"/>
                <a:gd name="connsiteY3dup0dup1" fmla="*/ 20201 h 21524"/>
                <a:gd name="connsiteX4dup0dup1" fmla="*/ 0 w 15601"/>
                <a:gd name="connsiteY4dup0dup1" fmla="*/ 29 h 21524"/>
                <a:gd name="connsiteX0dup0dup1dup2" fmla="*/ 0 w 15601"/>
                <a:gd name="connsiteY0dup0dup1dup2" fmla="*/ 29 h 21278"/>
                <a:gd name="connsiteX1dup0dup1dup2" fmla="*/ 15591 w 15601"/>
                <a:gd name="connsiteY1dup0dup1dup2" fmla="*/ 0 h 21278"/>
                <a:gd name="connsiteX2dup0dup1dup2" fmla="*/ 15601 w 15601"/>
                <a:gd name="connsiteY2dup0dup1dup2" fmla="*/ 18543 h 21278"/>
                <a:gd name="connsiteX3dup0dup1dup2" fmla="*/ 0 w 15601"/>
                <a:gd name="connsiteY3dup0dup1dup2" fmla="*/ 20201 h 21278"/>
                <a:gd name="connsiteX4dup0dup1dup2" fmla="*/ 0 w 15601"/>
                <a:gd name="connsiteY4dup0dup1dup2" fmla="*/ 29 h 21278"/>
                <a:gd name="connsiteX0dup0dup1dup2dup3" fmla="*/ 0 w 15601"/>
                <a:gd name="connsiteY0dup0dup1dup2dup3" fmla="*/ 29 h 21156"/>
                <a:gd name="connsiteX1dup0dup1dup2dup3" fmla="*/ 15591 w 15601"/>
                <a:gd name="connsiteY1dup0dup1dup2dup3" fmla="*/ 0 h 21156"/>
                <a:gd name="connsiteX2dup0dup1dup2dup3" fmla="*/ 15601 w 15601"/>
                <a:gd name="connsiteY2dup0dup1dup2dup3" fmla="*/ 18543 h 21156"/>
                <a:gd name="connsiteX3dup0dup1dup2dup3" fmla="*/ 0 w 15601"/>
                <a:gd name="connsiteY3dup0dup1dup2dup3" fmla="*/ 20201 h 21156"/>
                <a:gd name="connsiteX4dup0dup1dup2dup3" fmla="*/ 0 w 15601"/>
                <a:gd name="connsiteY4dup0dup1dup2dup3" fmla="*/ 29 h 21156"/>
                <a:gd name="connsiteX0dup0dup1dup2dup3dup4" fmla="*/ 0 w 15601"/>
                <a:gd name="connsiteY0dup0dup1dup2dup3dup4" fmla="*/ 29 h 21172"/>
                <a:gd name="connsiteX1dup0dup1dup2dup3dup4" fmla="*/ 15591 w 15601"/>
                <a:gd name="connsiteY1dup0dup1dup2dup3dup4" fmla="*/ 0 h 21172"/>
                <a:gd name="connsiteX2dup0dup1dup2dup3dup4" fmla="*/ 15601 w 15601"/>
                <a:gd name="connsiteY2dup0dup1dup2dup3dup4" fmla="*/ 18543 h 21172"/>
                <a:gd name="connsiteX3dup0dup1dup2dup3dup4" fmla="*/ 0 w 15601"/>
                <a:gd name="connsiteY3dup0dup1dup2dup3dup4" fmla="*/ 20201 h 21172"/>
                <a:gd name="connsiteX4dup0dup1dup2dup3dup4" fmla="*/ 0 w 15601"/>
                <a:gd name="connsiteY4dup0dup1dup2dup3dup4" fmla="*/ 29 h 21172"/>
                <a:gd name="connsiteX0dup0dup1dup2dup3dup4dup5" fmla="*/ 0 w 15601"/>
                <a:gd name="connsiteY0dup0dup1dup2dup3dup4dup5" fmla="*/ 29 h 21294"/>
                <a:gd name="connsiteX1dup0dup1dup2dup3dup4dup5" fmla="*/ 15591 w 15601"/>
                <a:gd name="connsiteY1dup0dup1dup2dup3dup4dup5" fmla="*/ 0 h 21294"/>
                <a:gd name="connsiteX2dup0dup1dup2dup3dup4dup5" fmla="*/ 15601 w 15601"/>
                <a:gd name="connsiteY2dup0dup1dup2dup3dup4dup5" fmla="*/ 18543 h 21294"/>
                <a:gd name="connsiteX3dup0dup1dup2dup3dup4dup5" fmla="*/ 0 w 15601"/>
                <a:gd name="connsiteY3dup0dup1dup2dup3dup4dup5" fmla="*/ 20201 h 21294"/>
                <a:gd name="connsiteX4dup0dup1dup2dup3dup4dup5" fmla="*/ 0 w 15601"/>
                <a:gd name="connsiteY4dup0dup1dup2dup3dup4dup5" fmla="*/ 29 h 21294"/>
                <a:gd name="connsiteX0dup0dup1dup2dup3dup4dup5dup6" fmla="*/ 0 w 15601"/>
                <a:gd name="connsiteY0dup0dup1dup2dup3dup4dup5dup6" fmla="*/ 29 h 21270"/>
                <a:gd name="connsiteX1dup0dup1dup2dup3dup4dup5dup6" fmla="*/ 15591 w 15601"/>
                <a:gd name="connsiteY1dup0dup1dup2dup3dup4dup5dup6" fmla="*/ 0 h 21270"/>
                <a:gd name="connsiteX2dup0dup1dup2dup3dup4dup5dup6" fmla="*/ 15601 w 15601"/>
                <a:gd name="connsiteY2dup0dup1dup2dup3dup4dup5dup6" fmla="*/ 18543 h 21270"/>
                <a:gd name="connsiteX3dup0dup1dup2dup3dup4dup5dup6" fmla="*/ 0 w 15601"/>
                <a:gd name="connsiteY3dup0dup1dup2dup3dup4dup5dup6" fmla="*/ 20201 h 21270"/>
                <a:gd name="connsiteX4dup0dup1dup2dup3dup4dup5dup6" fmla="*/ 0 w 15601"/>
                <a:gd name="connsiteY4dup0dup1dup2dup3dup4dup5dup6" fmla="*/ 29 h 21270"/>
                <a:gd name="connsiteX0dup0dup1dup2dup3dup4dup5dup6dup7" fmla="*/ 0 w 15601"/>
                <a:gd name="connsiteY0dup0dup1dup2dup3dup4dup5dup6dup7" fmla="*/ 29 h 21322"/>
                <a:gd name="connsiteX1dup0dup1dup2dup3dup4dup5dup6dup7" fmla="*/ 15591 w 15601"/>
                <a:gd name="connsiteY1dup0dup1dup2dup3dup4dup5dup6dup7" fmla="*/ 0 h 21322"/>
                <a:gd name="connsiteX2dup0dup1dup2dup3dup4dup5dup6dup7" fmla="*/ 15601 w 15601"/>
                <a:gd name="connsiteY2dup0dup1dup2dup3dup4dup5dup6dup7" fmla="*/ 18863 h 21322"/>
                <a:gd name="connsiteX3dup0dup1dup2dup3dup4dup5dup6dup7" fmla="*/ 0 w 15601"/>
                <a:gd name="connsiteY3dup0dup1dup2dup3dup4dup5dup6dup7" fmla="*/ 20201 h 21322"/>
                <a:gd name="connsiteX4dup0dup1dup2dup3dup4dup5dup6dup7" fmla="*/ 0 w 15601"/>
                <a:gd name="connsiteY4dup0dup1dup2dup3dup4dup5dup6dup7" fmla="*/ 29 h 21322"/>
                <a:gd name="connsiteX0dup0dup1dup2dup3dup4dup5dup6dup7dup8" fmla="*/ 0 w 15601"/>
                <a:gd name="connsiteY0dup0dup1dup2dup3dup4dup5dup6dup7dup8" fmla="*/ 29 h 21347"/>
                <a:gd name="connsiteX1dup0dup1dup2dup3dup4dup5dup6dup7dup8" fmla="*/ 15591 w 15601"/>
                <a:gd name="connsiteY1dup0dup1dup2dup3dup4dup5dup6dup7dup8" fmla="*/ 0 h 21347"/>
                <a:gd name="connsiteX2dup0dup1dup2dup3dup4dup5dup6dup7dup8" fmla="*/ 15601 w 15601"/>
                <a:gd name="connsiteY2dup0dup1dup2dup3dup4dup5dup6dup7dup8" fmla="*/ 18863 h 21347"/>
                <a:gd name="connsiteX3dup0dup1dup2dup3dup4dup5dup6dup7dup8" fmla="*/ 0 w 15601"/>
                <a:gd name="connsiteY3dup0dup1dup2dup3dup4dup5dup6dup7dup8" fmla="*/ 20201 h 21347"/>
                <a:gd name="connsiteX4dup0dup1dup2dup3dup4dup5dup6dup7dup8" fmla="*/ 0 w 15601"/>
                <a:gd name="connsiteY4dup0dup1dup2dup3dup4dup5dup6dup7dup8" fmla="*/ 29 h 21347"/>
                <a:gd name="connsiteX0dup0dup1dup2dup3dup4dup5dup6dup7dup8dup9" fmla="*/ 0 w 15601"/>
                <a:gd name="connsiteY0dup0dup1dup2dup3dup4dup5dup6dup7dup8dup9" fmla="*/ 29 h 21222"/>
                <a:gd name="connsiteX1dup0dup1dup2dup3dup4dup5dup6dup7dup8dup9" fmla="*/ 15591 w 15601"/>
                <a:gd name="connsiteY1dup0dup1dup2dup3dup4dup5dup6dup7dup8dup9" fmla="*/ 0 h 21222"/>
                <a:gd name="connsiteX2dup0dup1dup2dup3dup4dup5dup6dup7dup8dup9" fmla="*/ 15601 w 15601"/>
                <a:gd name="connsiteY2dup0dup1dup2dup3dup4dup5dup6dup7dup8dup9" fmla="*/ 18863 h 21222"/>
                <a:gd name="connsiteX3dup0dup1dup2dup3dup4dup5dup6dup7dup8dup9" fmla="*/ 0 w 15601"/>
                <a:gd name="connsiteY3dup0dup1dup2dup3dup4dup5dup6dup7dup8dup9" fmla="*/ 20201 h 21222"/>
                <a:gd name="connsiteX4dup0dup1dup2dup3dup4dup5dup6dup7dup8dup9" fmla="*/ 0 w 15601"/>
                <a:gd name="connsiteY4dup0dup1dup2dup3dup4dup5dup6dup7dup8dup9" fmla="*/ 29 h 21222"/>
                <a:gd name="connsiteX0dup0dup1dup2dup3dup4dup5dup6dup7dup8dup9dup10" fmla="*/ 0 w 15601"/>
                <a:gd name="connsiteY0dup0dup1dup2dup3dup4dup5dup6dup7dup8dup9dup10" fmla="*/ 29 h 21210"/>
                <a:gd name="connsiteX1dup0dup1dup2dup3dup4dup5dup6dup7dup8dup9dup10" fmla="*/ 15591 w 15601"/>
                <a:gd name="connsiteY1dup0dup1dup2dup3dup4dup5dup6dup7dup8dup9dup10" fmla="*/ 0 h 21210"/>
                <a:gd name="connsiteX2dup0dup1dup2dup3dup4dup5dup6dup7dup8dup9dup10" fmla="*/ 15601 w 15601"/>
                <a:gd name="connsiteY2dup0dup1dup2dup3dup4dup5dup6dup7dup8dup9dup10" fmla="*/ 18863 h 21210"/>
                <a:gd name="connsiteX3dup0dup1dup2dup3dup4dup5dup6dup7dup8dup9dup10" fmla="*/ 0 w 15601"/>
                <a:gd name="connsiteY3dup0dup1dup2dup3dup4dup5dup6dup7dup8dup9dup10" fmla="*/ 20201 h 21210"/>
                <a:gd name="connsiteX4dup0dup1dup2dup3dup4dup5dup6dup7dup8dup9dup10" fmla="*/ 0 w 15601"/>
                <a:gd name="connsiteY4dup0dup1dup2dup3dup4dup5dup6dup7dup8dup9dup10" fmla="*/ 29 h 21210"/>
                <a:gd name="connsiteX0dup0dup1dup2dup3dup4dup5dup6dup7dup8dup9dup10dup11" fmla="*/ 0 w 15601"/>
                <a:gd name="connsiteY0dup0dup1dup2dup3dup4dup5dup6dup7dup8dup9dup10dup11" fmla="*/ 29 h 21275"/>
                <a:gd name="connsiteX1dup0dup1dup2dup3dup4dup5dup6dup7dup8dup9dup10dup11" fmla="*/ 15591 w 15601"/>
                <a:gd name="connsiteY1dup0dup1dup2dup3dup4dup5dup6dup7dup8dup9dup10dup11" fmla="*/ 0 h 21275"/>
                <a:gd name="connsiteX2dup0dup1dup2dup3dup4dup5dup6dup7dup8dup9dup10dup11" fmla="*/ 15601 w 15601"/>
                <a:gd name="connsiteY2dup0dup1dup2dup3dup4dup5dup6dup7dup8dup9dup10dup11" fmla="*/ 19241 h 21275"/>
                <a:gd name="connsiteX3dup0dup1dup2dup3dup4dup5dup6dup7dup8dup9dup10dup11" fmla="*/ 0 w 15601"/>
                <a:gd name="connsiteY3dup0dup1dup2dup3dup4dup5dup6dup7dup8dup9dup10dup11" fmla="*/ 20201 h 21275"/>
                <a:gd name="connsiteX4dup0dup1dup2dup3dup4dup5dup6dup7dup8dup9dup10dup11" fmla="*/ 0 w 15601"/>
                <a:gd name="connsiteY4dup0dup1dup2dup3dup4dup5dup6dup7dup8dup9dup10dup11" fmla="*/ 29 h 21275"/>
                <a:gd name="connsiteX0dup0dup1dup2dup3dup4dup5dup6dup7dup8dup9dup10dup11dup12" fmla="*/ 0 w 15601"/>
                <a:gd name="connsiteY0dup0dup1dup2dup3dup4dup5dup6dup7dup8dup9dup10dup11dup12" fmla="*/ 29 h 21467"/>
                <a:gd name="connsiteX1dup0dup1dup2dup3dup4dup5dup6dup7dup8dup9dup10dup11dup12" fmla="*/ 15591 w 15601"/>
                <a:gd name="connsiteY1dup0dup1dup2dup3dup4dup5dup6dup7dup8dup9dup10dup11dup12" fmla="*/ 0 h 21467"/>
                <a:gd name="connsiteX2dup0dup1dup2dup3dup4dup5dup6dup7dup8dup9dup10dup11dup12" fmla="*/ 15601 w 15601"/>
                <a:gd name="connsiteY2dup0dup1dup2dup3dup4dup5dup6dup7dup8dup9dup10dup11dup12" fmla="*/ 19241 h 21467"/>
                <a:gd name="connsiteX3dup0dup1dup2dup3dup4dup5dup6dup7dup8dup9dup10dup11dup12" fmla="*/ 0 w 15601"/>
                <a:gd name="connsiteY3dup0dup1dup2dup3dup4dup5dup6dup7dup8dup9dup10dup11dup12" fmla="*/ 20434 h 21467"/>
                <a:gd name="connsiteX4dup0dup1dup2dup3dup4dup5dup6dup7dup8dup9dup10dup11dup12" fmla="*/ 0 w 15601"/>
                <a:gd name="connsiteY4dup0dup1dup2dup3dup4dup5dup6dup7dup8dup9dup10dup11dup12" fmla="*/ 29 h 21467"/>
                <a:gd name="connsiteX0dup0dup1dup2dup3dup4dup5dup6dup7dup8dup9dup10dup11dup12dup13" fmla="*/ 0 w 15601"/>
                <a:gd name="connsiteY0dup0dup1dup2dup3dup4dup5dup6dup7dup8dup9dup10dup11dup12dup13" fmla="*/ 29 h 21343"/>
                <a:gd name="connsiteX1dup0dup1dup2dup3dup4dup5dup6dup7dup8dup9dup10dup11dup12dup13" fmla="*/ 15591 w 15601"/>
                <a:gd name="connsiteY1dup0dup1dup2dup3dup4dup5dup6dup7dup8dup9dup10dup11dup12dup13" fmla="*/ 0 h 21343"/>
                <a:gd name="connsiteX2dup0dup1dup2dup3dup4dup5dup6dup7dup8dup9dup10dup11dup12dup13" fmla="*/ 15601 w 15601"/>
                <a:gd name="connsiteY2dup0dup1dup2dup3dup4dup5dup6dup7dup8dup9dup10dup11dup12dup13" fmla="*/ 19241 h 21343"/>
                <a:gd name="connsiteX3dup0dup1dup2dup3dup4dup5dup6dup7dup8dup9dup10dup11dup12dup13" fmla="*/ 0 w 15601"/>
                <a:gd name="connsiteY3dup0dup1dup2dup3dup4dup5dup6dup7dup8dup9dup10dup11dup12dup13" fmla="*/ 20434 h 21343"/>
                <a:gd name="connsiteX4dup0dup1dup2dup3dup4dup5dup6dup7dup8dup9dup10dup11dup12dup13" fmla="*/ 0 w 15601"/>
                <a:gd name="connsiteY4dup0dup1dup2dup3dup4dup5dup6dup7dup8dup9dup10dup11dup12dup13" fmla="*/ 29 h 21343"/>
                <a:gd name="connsiteX0dup0dup1dup2dup3dup4dup5dup6dup7dup8dup9dup10dup11dup12dup13dup14" fmla="*/ 0 w 15601"/>
                <a:gd name="connsiteY0dup0dup1dup2dup3dup4dup5dup6dup7dup8dup9dup10dup11dup12dup13dup14" fmla="*/ 29 h 21351"/>
                <a:gd name="connsiteX1dup0dup1dup2dup3dup4dup5dup6dup7dup8dup9dup10dup11dup12dup13dup14" fmla="*/ 15591 w 15601"/>
                <a:gd name="connsiteY1dup0dup1dup2dup3dup4dup5dup6dup7dup8dup9dup10dup11dup12dup13dup14" fmla="*/ 0 h 21351"/>
                <a:gd name="connsiteX2dup0dup1dup2dup3dup4dup5dup6dup7dup8dup9dup10dup11dup12dup13dup14" fmla="*/ 15601 w 15601"/>
                <a:gd name="connsiteY2dup0dup1dup2dup3dup4dup5dup6dup7dup8dup9dup10dup11dup12dup13dup14" fmla="*/ 19241 h 21351"/>
                <a:gd name="connsiteX3dup0dup1dup2dup3dup4dup5dup6dup7dup8dup9dup10dup11dup12dup13dup14" fmla="*/ 0 w 15601"/>
                <a:gd name="connsiteY3dup0dup1dup2dup3dup4dup5dup6dup7dup8dup9dup10dup11dup12dup13dup14" fmla="*/ 20434 h 21351"/>
                <a:gd name="connsiteX4dup0dup1dup2dup3dup4dup5dup6dup7dup8dup9dup10dup11dup12dup13dup14" fmla="*/ 0 w 15601"/>
                <a:gd name="connsiteY4dup0dup1dup2dup3dup4dup5dup6dup7dup8dup9dup10dup11dup12dup13dup14" fmla="*/ 29 h 21351"/>
              </a:gdLst>
              <a:ahLst/>
              <a:cxnLst>
                <a:cxn ang="0">
                  <a:pos x="connsiteX0dup0dup1dup2dup3dup4dup5dup6dup7dup8dup9dup10dup11dup12dup13dup14" y="connsiteY0dup0dup1dup2dup3dup4dup5dup6dup7dup8dup9dup10dup11dup12dup13dup14"/>
                </a:cxn>
                <a:cxn ang="0">
                  <a:pos x="connsiteX1dup0dup1dup2dup3dup4dup5dup6dup7dup8dup9dup10dup11dup12dup13dup14" y="connsiteY1dup0dup1dup2dup3dup4dup5dup6dup7dup8dup9dup10dup11dup12dup13dup14"/>
                </a:cxn>
                <a:cxn ang="0">
                  <a:pos x="connsiteX2dup0dup1dup2dup3dup4dup5dup6dup7dup8dup9dup10dup11dup12dup13dup14" y="connsiteY2dup0dup1dup2dup3dup4dup5dup6dup7dup8dup9dup10dup11dup12dup13dup14"/>
                </a:cxn>
                <a:cxn ang="0">
                  <a:pos x="connsiteX3dup0dup1dup2dup3dup4dup5dup6dup7dup8dup9dup10dup11dup12dup13dup14" y="connsiteY3dup0dup1dup2dup3dup4dup5dup6dup7dup8dup9dup10dup11dup12dup13dup14"/>
                </a:cxn>
                <a:cxn ang="0">
                  <a:pos x="connsiteX4dup0dup1dup2dup3dup4dup5dup6dup7dup8dup9dup10dup11dup12dup13dup14" y="connsiteY4dup0dup1dup2dup3dup4dup5dup6dup7dup8dup9dup10dup11dup12dup13dup14"/>
                </a:cxn>
              </a:cxnLst>
              <a:rect l="l" t="t" r="r" b="b"/>
              <a:pathLst>
                <a:path w="15601" h="21351">
                  <a:moveTo>
                    <a:pt x="0" y="29"/>
                  </a:moveTo>
                  <a:lnTo>
                    <a:pt x="15591" y="0"/>
                  </a:lnTo>
                  <a:cubicBezTo>
                    <a:pt x="15591" y="5774"/>
                    <a:pt x="15601" y="13467"/>
                    <a:pt x="15601" y="19241"/>
                  </a:cubicBezTo>
                  <a:cubicBezTo>
                    <a:pt x="10638" y="19328"/>
                    <a:pt x="7602" y="23020"/>
                    <a:pt x="0" y="20434"/>
                  </a:cubicBezTo>
                  <a:lnTo>
                    <a:pt x="0" y="29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r>
                <a:rPr lang="en-US"/>
                <a:t> </a:t>
              </a:r>
            </a:p>
          </p:txBody>
        </p:sp>
        <p:sp>
          <p:nvSpPr>
            <p:cNvPr id="34" name="Flowchart: Document 70">
              <a:extLst>
                <a:ext uri="{FF2B5EF4-FFF2-40B4-BE49-F238E27FC236}">
                  <a16:creationId xmlns:a16="http://schemas.microsoft.com/office/drawing/2014/main" id="{9C006ECB-516E-4F90-ABEF-F4F49DF1B3B7}"/>
                </a:ext>
              </a:extLst>
            </p:cNvPr>
            <p:cNvSpPr/>
            <p:nvPr/>
          </p:nvSpPr>
          <p:spPr>
            <a:xfrm rot="10800000" flipH="1">
              <a:off x="1" y="5399821"/>
              <a:ext cx="43891200" cy="26756581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dup0" fmla="*/ 0 w 21600"/>
                <a:gd name="connsiteY0dup0" fmla="*/ 0 h 21495"/>
                <a:gd name="connsiteX1dup0" fmla="*/ 21600 w 21600"/>
                <a:gd name="connsiteY1dup0" fmla="*/ 0 h 21495"/>
                <a:gd name="connsiteX2dup0" fmla="*/ 15601 w 21600"/>
                <a:gd name="connsiteY2dup0" fmla="*/ 18514 h 21495"/>
                <a:gd name="connsiteX3dup0" fmla="*/ 0 w 21600"/>
                <a:gd name="connsiteY3dup0" fmla="*/ 20172 h 21495"/>
                <a:gd name="connsiteX4dup0" fmla="*/ 0 w 21600"/>
                <a:gd name="connsiteY4dup0" fmla="*/ 0 h 21495"/>
                <a:gd name="connsiteX0dup0dup1" fmla="*/ 0 w 15601"/>
                <a:gd name="connsiteY0dup0dup1" fmla="*/ 29 h 21524"/>
                <a:gd name="connsiteX1dup0dup1" fmla="*/ 15591 w 15601"/>
                <a:gd name="connsiteY1dup0dup1" fmla="*/ 0 h 21524"/>
                <a:gd name="connsiteX2dup0dup1" fmla="*/ 15601 w 15601"/>
                <a:gd name="connsiteY2dup0dup1" fmla="*/ 18543 h 21524"/>
                <a:gd name="connsiteX3dup0dup1" fmla="*/ 0 w 15601"/>
                <a:gd name="connsiteY3dup0dup1" fmla="*/ 20201 h 21524"/>
                <a:gd name="connsiteX4dup0dup1" fmla="*/ 0 w 15601"/>
                <a:gd name="connsiteY4dup0dup1" fmla="*/ 29 h 21524"/>
                <a:gd name="connsiteX0dup0dup1dup2" fmla="*/ 0 w 15601"/>
                <a:gd name="connsiteY0dup0dup1dup2" fmla="*/ 29 h 21278"/>
                <a:gd name="connsiteX1dup0dup1dup2" fmla="*/ 15591 w 15601"/>
                <a:gd name="connsiteY1dup0dup1dup2" fmla="*/ 0 h 21278"/>
                <a:gd name="connsiteX2dup0dup1dup2" fmla="*/ 15601 w 15601"/>
                <a:gd name="connsiteY2dup0dup1dup2" fmla="*/ 18543 h 21278"/>
                <a:gd name="connsiteX3dup0dup1dup2" fmla="*/ 0 w 15601"/>
                <a:gd name="connsiteY3dup0dup1dup2" fmla="*/ 20201 h 21278"/>
                <a:gd name="connsiteX4dup0dup1dup2" fmla="*/ 0 w 15601"/>
                <a:gd name="connsiteY4dup0dup1dup2" fmla="*/ 29 h 21278"/>
                <a:gd name="connsiteX0dup0dup1dup2dup3" fmla="*/ 0 w 15601"/>
                <a:gd name="connsiteY0dup0dup1dup2dup3" fmla="*/ 29 h 21156"/>
                <a:gd name="connsiteX1dup0dup1dup2dup3" fmla="*/ 15591 w 15601"/>
                <a:gd name="connsiteY1dup0dup1dup2dup3" fmla="*/ 0 h 21156"/>
                <a:gd name="connsiteX2dup0dup1dup2dup3" fmla="*/ 15601 w 15601"/>
                <a:gd name="connsiteY2dup0dup1dup2dup3" fmla="*/ 18543 h 21156"/>
                <a:gd name="connsiteX3dup0dup1dup2dup3" fmla="*/ 0 w 15601"/>
                <a:gd name="connsiteY3dup0dup1dup2dup3" fmla="*/ 20201 h 21156"/>
                <a:gd name="connsiteX4dup0dup1dup2dup3" fmla="*/ 0 w 15601"/>
                <a:gd name="connsiteY4dup0dup1dup2dup3" fmla="*/ 29 h 21156"/>
                <a:gd name="connsiteX0dup0dup1dup2dup3dup4" fmla="*/ 0 w 15601"/>
                <a:gd name="connsiteY0dup0dup1dup2dup3dup4" fmla="*/ 29 h 21172"/>
                <a:gd name="connsiteX1dup0dup1dup2dup3dup4" fmla="*/ 15591 w 15601"/>
                <a:gd name="connsiteY1dup0dup1dup2dup3dup4" fmla="*/ 0 h 21172"/>
                <a:gd name="connsiteX2dup0dup1dup2dup3dup4" fmla="*/ 15601 w 15601"/>
                <a:gd name="connsiteY2dup0dup1dup2dup3dup4" fmla="*/ 18543 h 21172"/>
                <a:gd name="connsiteX3dup0dup1dup2dup3dup4" fmla="*/ 0 w 15601"/>
                <a:gd name="connsiteY3dup0dup1dup2dup3dup4" fmla="*/ 20201 h 21172"/>
                <a:gd name="connsiteX4dup0dup1dup2dup3dup4" fmla="*/ 0 w 15601"/>
                <a:gd name="connsiteY4dup0dup1dup2dup3dup4" fmla="*/ 29 h 21172"/>
                <a:gd name="connsiteX0dup0dup1dup2dup3dup4dup5" fmla="*/ 0 w 15601"/>
                <a:gd name="connsiteY0dup0dup1dup2dup3dup4dup5" fmla="*/ 29 h 21294"/>
                <a:gd name="connsiteX1dup0dup1dup2dup3dup4dup5" fmla="*/ 15591 w 15601"/>
                <a:gd name="connsiteY1dup0dup1dup2dup3dup4dup5" fmla="*/ 0 h 21294"/>
                <a:gd name="connsiteX2dup0dup1dup2dup3dup4dup5" fmla="*/ 15601 w 15601"/>
                <a:gd name="connsiteY2dup0dup1dup2dup3dup4dup5" fmla="*/ 18543 h 21294"/>
                <a:gd name="connsiteX3dup0dup1dup2dup3dup4dup5" fmla="*/ 0 w 15601"/>
                <a:gd name="connsiteY3dup0dup1dup2dup3dup4dup5" fmla="*/ 20201 h 21294"/>
                <a:gd name="connsiteX4dup0dup1dup2dup3dup4dup5" fmla="*/ 0 w 15601"/>
                <a:gd name="connsiteY4dup0dup1dup2dup3dup4dup5" fmla="*/ 29 h 21294"/>
                <a:gd name="connsiteX0dup0dup1dup2dup3dup4dup5dup6" fmla="*/ 0 w 15601"/>
                <a:gd name="connsiteY0dup0dup1dup2dup3dup4dup5dup6" fmla="*/ 29 h 21270"/>
                <a:gd name="connsiteX1dup0dup1dup2dup3dup4dup5dup6" fmla="*/ 15591 w 15601"/>
                <a:gd name="connsiteY1dup0dup1dup2dup3dup4dup5dup6" fmla="*/ 0 h 21270"/>
                <a:gd name="connsiteX2dup0dup1dup2dup3dup4dup5dup6" fmla="*/ 15601 w 15601"/>
                <a:gd name="connsiteY2dup0dup1dup2dup3dup4dup5dup6" fmla="*/ 18543 h 21270"/>
                <a:gd name="connsiteX3dup0dup1dup2dup3dup4dup5dup6" fmla="*/ 0 w 15601"/>
                <a:gd name="connsiteY3dup0dup1dup2dup3dup4dup5dup6" fmla="*/ 20201 h 21270"/>
                <a:gd name="connsiteX4dup0dup1dup2dup3dup4dup5dup6" fmla="*/ 0 w 15601"/>
                <a:gd name="connsiteY4dup0dup1dup2dup3dup4dup5dup6" fmla="*/ 29 h 21270"/>
                <a:gd name="connsiteX0dup0dup1dup2dup3dup4dup5dup6dup7" fmla="*/ 0 w 15601"/>
                <a:gd name="connsiteY0dup0dup1dup2dup3dup4dup5dup6dup7" fmla="*/ 29 h 21322"/>
                <a:gd name="connsiteX1dup0dup1dup2dup3dup4dup5dup6dup7" fmla="*/ 15591 w 15601"/>
                <a:gd name="connsiteY1dup0dup1dup2dup3dup4dup5dup6dup7" fmla="*/ 0 h 21322"/>
                <a:gd name="connsiteX2dup0dup1dup2dup3dup4dup5dup6dup7" fmla="*/ 15601 w 15601"/>
                <a:gd name="connsiteY2dup0dup1dup2dup3dup4dup5dup6dup7" fmla="*/ 18863 h 21322"/>
                <a:gd name="connsiteX3dup0dup1dup2dup3dup4dup5dup6dup7" fmla="*/ 0 w 15601"/>
                <a:gd name="connsiteY3dup0dup1dup2dup3dup4dup5dup6dup7" fmla="*/ 20201 h 21322"/>
                <a:gd name="connsiteX4dup0dup1dup2dup3dup4dup5dup6dup7" fmla="*/ 0 w 15601"/>
                <a:gd name="connsiteY4dup0dup1dup2dup3dup4dup5dup6dup7" fmla="*/ 29 h 21322"/>
                <a:gd name="connsiteX0dup0dup1dup2dup3dup4dup5dup6dup7dup8" fmla="*/ 0 w 15601"/>
                <a:gd name="connsiteY0dup0dup1dup2dup3dup4dup5dup6dup7dup8" fmla="*/ 29 h 21347"/>
                <a:gd name="connsiteX1dup0dup1dup2dup3dup4dup5dup6dup7dup8" fmla="*/ 15591 w 15601"/>
                <a:gd name="connsiteY1dup0dup1dup2dup3dup4dup5dup6dup7dup8" fmla="*/ 0 h 21347"/>
                <a:gd name="connsiteX2dup0dup1dup2dup3dup4dup5dup6dup7dup8" fmla="*/ 15601 w 15601"/>
                <a:gd name="connsiteY2dup0dup1dup2dup3dup4dup5dup6dup7dup8" fmla="*/ 18863 h 21347"/>
                <a:gd name="connsiteX3dup0dup1dup2dup3dup4dup5dup6dup7dup8" fmla="*/ 0 w 15601"/>
                <a:gd name="connsiteY3dup0dup1dup2dup3dup4dup5dup6dup7dup8" fmla="*/ 20201 h 21347"/>
                <a:gd name="connsiteX4dup0dup1dup2dup3dup4dup5dup6dup7dup8" fmla="*/ 0 w 15601"/>
                <a:gd name="connsiteY4dup0dup1dup2dup3dup4dup5dup6dup7dup8" fmla="*/ 29 h 21347"/>
                <a:gd name="connsiteX0dup0dup1dup2dup3dup4dup5dup6dup7dup8dup9" fmla="*/ 0 w 15601"/>
                <a:gd name="connsiteY0dup0dup1dup2dup3dup4dup5dup6dup7dup8dup9" fmla="*/ 29 h 21222"/>
                <a:gd name="connsiteX1dup0dup1dup2dup3dup4dup5dup6dup7dup8dup9" fmla="*/ 15591 w 15601"/>
                <a:gd name="connsiteY1dup0dup1dup2dup3dup4dup5dup6dup7dup8dup9" fmla="*/ 0 h 21222"/>
                <a:gd name="connsiteX2dup0dup1dup2dup3dup4dup5dup6dup7dup8dup9" fmla="*/ 15601 w 15601"/>
                <a:gd name="connsiteY2dup0dup1dup2dup3dup4dup5dup6dup7dup8dup9" fmla="*/ 18863 h 21222"/>
                <a:gd name="connsiteX3dup0dup1dup2dup3dup4dup5dup6dup7dup8dup9" fmla="*/ 0 w 15601"/>
                <a:gd name="connsiteY3dup0dup1dup2dup3dup4dup5dup6dup7dup8dup9" fmla="*/ 20201 h 21222"/>
                <a:gd name="connsiteX4dup0dup1dup2dup3dup4dup5dup6dup7dup8dup9" fmla="*/ 0 w 15601"/>
                <a:gd name="connsiteY4dup0dup1dup2dup3dup4dup5dup6dup7dup8dup9" fmla="*/ 29 h 21222"/>
                <a:gd name="connsiteX0dup0dup1dup2dup3dup4dup5dup6dup7dup8dup9dup10" fmla="*/ 0 w 15601"/>
                <a:gd name="connsiteY0dup0dup1dup2dup3dup4dup5dup6dup7dup8dup9dup10" fmla="*/ 29 h 21210"/>
                <a:gd name="connsiteX1dup0dup1dup2dup3dup4dup5dup6dup7dup8dup9dup10" fmla="*/ 15591 w 15601"/>
                <a:gd name="connsiteY1dup0dup1dup2dup3dup4dup5dup6dup7dup8dup9dup10" fmla="*/ 0 h 21210"/>
                <a:gd name="connsiteX2dup0dup1dup2dup3dup4dup5dup6dup7dup8dup9dup10" fmla="*/ 15601 w 15601"/>
                <a:gd name="connsiteY2dup0dup1dup2dup3dup4dup5dup6dup7dup8dup9dup10" fmla="*/ 18863 h 21210"/>
                <a:gd name="connsiteX3dup0dup1dup2dup3dup4dup5dup6dup7dup8dup9dup10" fmla="*/ 0 w 15601"/>
                <a:gd name="connsiteY3dup0dup1dup2dup3dup4dup5dup6dup7dup8dup9dup10" fmla="*/ 20201 h 21210"/>
                <a:gd name="connsiteX4dup0dup1dup2dup3dup4dup5dup6dup7dup8dup9dup10" fmla="*/ 0 w 15601"/>
                <a:gd name="connsiteY4dup0dup1dup2dup3dup4dup5dup6dup7dup8dup9dup10" fmla="*/ 29 h 21210"/>
                <a:gd name="connsiteX0dup0dup1dup2dup3dup4dup5dup6dup7dup8dup9dup10dup11" fmla="*/ 0 w 15601"/>
                <a:gd name="connsiteY0dup0dup1dup2dup3dup4dup5dup6dup7dup8dup9dup10dup11" fmla="*/ 29 h 21275"/>
                <a:gd name="connsiteX1dup0dup1dup2dup3dup4dup5dup6dup7dup8dup9dup10dup11" fmla="*/ 15591 w 15601"/>
                <a:gd name="connsiteY1dup0dup1dup2dup3dup4dup5dup6dup7dup8dup9dup10dup11" fmla="*/ 0 h 21275"/>
                <a:gd name="connsiteX2dup0dup1dup2dup3dup4dup5dup6dup7dup8dup9dup10dup11" fmla="*/ 15601 w 15601"/>
                <a:gd name="connsiteY2dup0dup1dup2dup3dup4dup5dup6dup7dup8dup9dup10dup11" fmla="*/ 19241 h 21275"/>
                <a:gd name="connsiteX3dup0dup1dup2dup3dup4dup5dup6dup7dup8dup9dup10dup11" fmla="*/ 0 w 15601"/>
                <a:gd name="connsiteY3dup0dup1dup2dup3dup4dup5dup6dup7dup8dup9dup10dup11" fmla="*/ 20201 h 21275"/>
                <a:gd name="connsiteX4dup0dup1dup2dup3dup4dup5dup6dup7dup8dup9dup10dup11" fmla="*/ 0 w 15601"/>
                <a:gd name="connsiteY4dup0dup1dup2dup3dup4dup5dup6dup7dup8dup9dup10dup11" fmla="*/ 29 h 21275"/>
                <a:gd name="connsiteX0dup0dup1dup2dup3dup4dup5dup6dup7dup8dup9dup10dup11dup12" fmla="*/ 0 w 15601"/>
                <a:gd name="connsiteY0dup0dup1dup2dup3dup4dup5dup6dup7dup8dup9dup10dup11dup12" fmla="*/ 29 h 21467"/>
                <a:gd name="connsiteX1dup0dup1dup2dup3dup4dup5dup6dup7dup8dup9dup10dup11dup12" fmla="*/ 15591 w 15601"/>
                <a:gd name="connsiteY1dup0dup1dup2dup3dup4dup5dup6dup7dup8dup9dup10dup11dup12" fmla="*/ 0 h 21467"/>
                <a:gd name="connsiteX2dup0dup1dup2dup3dup4dup5dup6dup7dup8dup9dup10dup11dup12" fmla="*/ 15601 w 15601"/>
                <a:gd name="connsiteY2dup0dup1dup2dup3dup4dup5dup6dup7dup8dup9dup10dup11dup12" fmla="*/ 19241 h 21467"/>
                <a:gd name="connsiteX3dup0dup1dup2dup3dup4dup5dup6dup7dup8dup9dup10dup11dup12" fmla="*/ 0 w 15601"/>
                <a:gd name="connsiteY3dup0dup1dup2dup3dup4dup5dup6dup7dup8dup9dup10dup11dup12" fmla="*/ 20434 h 21467"/>
                <a:gd name="connsiteX4dup0dup1dup2dup3dup4dup5dup6dup7dup8dup9dup10dup11dup12" fmla="*/ 0 w 15601"/>
                <a:gd name="connsiteY4dup0dup1dup2dup3dup4dup5dup6dup7dup8dup9dup10dup11dup12" fmla="*/ 29 h 21467"/>
                <a:gd name="connsiteX0dup0dup1dup2dup3dup4dup5dup6dup7dup8dup9dup10dup11dup12dup13" fmla="*/ 0 w 15601"/>
                <a:gd name="connsiteY0dup0dup1dup2dup3dup4dup5dup6dup7dup8dup9dup10dup11dup12dup13" fmla="*/ 29 h 21343"/>
                <a:gd name="connsiteX1dup0dup1dup2dup3dup4dup5dup6dup7dup8dup9dup10dup11dup12dup13" fmla="*/ 15591 w 15601"/>
                <a:gd name="connsiteY1dup0dup1dup2dup3dup4dup5dup6dup7dup8dup9dup10dup11dup12dup13" fmla="*/ 0 h 21343"/>
                <a:gd name="connsiteX2dup0dup1dup2dup3dup4dup5dup6dup7dup8dup9dup10dup11dup12dup13" fmla="*/ 15601 w 15601"/>
                <a:gd name="connsiteY2dup0dup1dup2dup3dup4dup5dup6dup7dup8dup9dup10dup11dup12dup13" fmla="*/ 19241 h 21343"/>
                <a:gd name="connsiteX3dup0dup1dup2dup3dup4dup5dup6dup7dup8dup9dup10dup11dup12dup13" fmla="*/ 0 w 15601"/>
                <a:gd name="connsiteY3dup0dup1dup2dup3dup4dup5dup6dup7dup8dup9dup10dup11dup12dup13" fmla="*/ 20434 h 21343"/>
                <a:gd name="connsiteX4dup0dup1dup2dup3dup4dup5dup6dup7dup8dup9dup10dup11dup12dup13" fmla="*/ 0 w 15601"/>
                <a:gd name="connsiteY4dup0dup1dup2dup3dup4dup5dup6dup7dup8dup9dup10dup11dup12dup13" fmla="*/ 29 h 21343"/>
                <a:gd name="connsiteX0dup0dup1dup2dup3dup4dup5dup6dup7dup8dup9dup10dup11dup12dup13dup14" fmla="*/ 0 w 15601"/>
                <a:gd name="connsiteY0dup0dup1dup2dup3dup4dup5dup6dup7dup8dup9dup10dup11dup12dup13dup14" fmla="*/ 29 h 21351"/>
                <a:gd name="connsiteX1dup0dup1dup2dup3dup4dup5dup6dup7dup8dup9dup10dup11dup12dup13dup14" fmla="*/ 15591 w 15601"/>
                <a:gd name="connsiteY1dup0dup1dup2dup3dup4dup5dup6dup7dup8dup9dup10dup11dup12dup13dup14" fmla="*/ 0 h 21351"/>
                <a:gd name="connsiteX2dup0dup1dup2dup3dup4dup5dup6dup7dup8dup9dup10dup11dup12dup13dup14" fmla="*/ 15601 w 15601"/>
                <a:gd name="connsiteY2dup0dup1dup2dup3dup4dup5dup6dup7dup8dup9dup10dup11dup12dup13dup14" fmla="*/ 19241 h 21351"/>
                <a:gd name="connsiteX3dup0dup1dup2dup3dup4dup5dup6dup7dup8dup9dup10dup11dup12dup13dup14" fmla="*/ 0 w 15601"/>
                <a:gd name="connsiteY3dup0dup1dup2dup3dup4dup5dup6dup7dup8dup9dup10dup11dup12dup13dup14" fmla="*/ 20434 h 21351"/>
                <a:gd name="connsiteX4dup0dup1dup2dup3dup4dup5dup6dup7dup8dup9dup10dup11dup12dup13dup14" fmla="*/ 0 w 15601"/>
                <a:gd name="connsiteY4dup0dup1dup2dup3dup4dup5dup6dup7dup8dup9dup10dup11dup12dup13dup14" fmla="*/ 29 h 21351"/>
              </a:gdLst>
              <a:ahLst/>
              <a:cxnLst>
                <a:cxn ang="0">
                  <a:pos x="connsiteX0dup0dup1dup2dup3dup4dup5dup6dup7dup8dup9dup10dup11dup12dup13dup14" y="connsiteY0dup0dup1dup2dup3dup4dup5dup6dup7dup8dup9dup10dup11dup12dup13dup14"/>
                </a:cxn>
                <a:cxn ang="0">
                  <a:pos x="connsiteX1dup0dup1dup2dup3dup4dup5dup6dup7dup8dup9dup10dup11dup12dup13dup14" y="connsiteY1dup0dup1dup2dup3dup4dup5dup6dup7dup8dup9dup10dup11dup12dup13dup14"/>
                </a:cxn>
                <a:cxn ang="0">
                  <a:pos x="connsiteX2dup0dup1dup2dup3dup4dup5dup6dup7dup8dup9dup10dup11dup12dup13dup14" y="connsiteY2dup0dup1dup2dup3dup4dup5dup6dup7dup8dup9dup10dup11dup12dup13dup14"/>
                </a:cxn>
                <a:cxn ang="0">
                  <a:pos x="connsiteX3dup0dup1dup2dup3dup4dup5dup6dup7dup8dup9dup10dup11dup12dup13dup14" y="connsiteY3dup0dup1dup2dup3dup4dup5dup6dup7dup8dup9dup10dup11dup12dup13dup14"/>
                </a:cxn>
                <a:cxn ang="0">
                  <a:pos x="connsiteX4dup0dup1dup2dup3dup4dup5dup6dup7dup8dup9dup10dup11dup12dup13dup14" y="connsiteY4dup0dup1dup2dup3dup4dup5dup6dup7dup8dup9dup10dup11dup12dup13dup14"/>
                </a:cxn>
              </a:cxnLst>
              <a:rect l="l" t="t" r="r" b="b"/>
              <a:pathLst>
                <a:path w="15601" h="21351">
                  <a:moveTo>
                    <a:pt x="0" y="29"/>
                  </a:moveTo>
                  <a:lnTo>
                    <a:pt x="15591" y="0"/>
                  </a:lnTo>
                  <a:cubicBezTo>
                    <a:pt x="15591" y="5774"/>
                    <a:pt x="15601" y="13467"/>
                    <a:pt x="15601" y="19241"/>
                  </a:cubicBezTo>
                  <a:cubicBezTo>
                    <a:pt x="10638" y="19328"/>
                    <a:pt x="7602" y="23020"/>
                    <a:pt x="0" y="20434"/>
                  </a:cubicBezTo>
                  <a:lnTo>
                    <a:pt x="0" y="2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r>
                <a:rPr lang="en-US"/>
                <a:t> </a:t>
              </a: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E3B5B2B4-88F4-4849-9B88-FC11CD4040F9}"/>
              </a:ext>
            </a:extLst>
          </p:cNvPr>
          <p:cNvSpPr/>
          <p:nvPr/>
        </p:nvSpPr>
        <p:spPr>
          <a:xfrm>
            <a:off x="4918" y="29591976"/>
            <a:ext cx="49367150" cy="3326425"/>
          </a:xfrm>
          <a:prstGeom prst="rect">
            <a:avLst/>
          </a:prstGeom>
          <a:solidFill>
            <a:srgbClr val="0232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F0C69EA-2363-4951-841F-6CDD6AFF069A}"/>
              </a:ext>
            </a:extLst>
          </p:cNvPr>
          <p:cNvCxnSpPr>
            <a:cxnSpLocks/>
          </p:cNvCxnSpPr>
          <p:nvPr/>
        </p:nvCxnSpPr>
        <p:spPr>
          <a:xfrm>
            <a:off x="4918" y="29718000"/>
            <a:ext cx="49367150" cy="0"/>
          </a:xfrm>
          <a:prstGeom prst="line">
            <a:avLst/>
          </a:prstGeom>
          <a:ln w="3175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9">
            <a:extLst>
              <a:ext uri="{FF2B5EF4-FFF2-40B4-BE49-F238E27FC236}">
                <a16:creationId xmlns:a16="http://schemas.microsoft.com/office/drawing/2014/main" id="{B5A0DB97-A7B2-41E6-881B-2B07D8307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73" y="10224378"/>
            <a:ext cx="10799064" cy="47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2F2F82DA-ED7B-4BDE-9EED-3BB1F8DACB64}"/>
              </a:ext>
            </a:extLst>
          </p:cNvPr>
          <p:cNvSpPr txBox="1"/>
          <p:nvPr/>
        </p:nvSpPr>
        <p:spPr>
          <a:xfrm>
            <a:off x="4118847" y="762000"/>
            <a:ext cx="41139292" cy="2937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61086">
              <a:spcBef>
                <a:spcPct val="20000"/>
              </a:spcBef>
              <a:defRPr/>
            </a:pPr>
            <a:r>
              <a:rPr lang="en-US" sz="8500" dirty="0">
                <a:solidFill>
                  <a:schemeClr val="bg1"/>
                </a:solidFill>
                <a:latin typeface="Arial Black" panose="020B0A04020102020204" pitchFamily="34" charset="0"/>
              </a:rPr>
              <a:t>This Scientific Poster Template Is Provided By </a:t>
            </a:r>
            <a:r>
              <a:rPr lang="en-US" sz="8500" dirty="0" err="1">
                <a:solidFill>
                  <a:schemeClr val="bg1"/>
                </a:solidFill>
                <a:latin typeface="Arial Black" panose="020B0A04020102020204" pitchFamily="34" charset="0"/>
              </a:rPr>
              <a:t>MakeSigns</a:t>
            </a:r>
            <a:endParaRPr lang="en-US" sz="85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defTabSz="3761086">
              <a:spcBef>
                <a:spcPct val="20000"/>
              </a:spcBef>
              <a:defRPr/>
            </a:pPr>
            <a:r>
              <a:rPr lang="en-US" sz="8500" dirty="0">
                <a:solidFill>
                  <a:schemeClr val="bg1"/>
                </a:solidFill>
                <a:latin typeface="Arial Black" panose="020B0A04020102020204" pitchFamily="34" charset="0"/>
              </a:rPr>
              <a:t>Enter A Title And Add Logos To Your Poster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610415D0-7E26-42B1-B5B0-E2EFA85D580A}"/>
              </a:ext>
            </a:extLst>
          </p:cNvPr>
          <p:cNvSpPr txBox="1"/>
          <p:nvPr/>
        </p:nvSpPr>
        <p:spPr>
          <a:xfrm>
            <a:off x="4118847" y="3962400"/>
            <a:ext cx="41139292" cy="189590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5600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5600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Include University or Department Names if Needed</a:t>
            </a: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5D1CE166-D485-4064-AD66-937714391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9498" y="10224378"/>
            <a:ext cx="10799064" cy="47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4" name="TextBox 19">
            <a:extLst>
              <a:ext uri="{FF2B5EF4-FFF2-40B4-BE49-F238E27FC236}">
                <a16:creationId xmlns:a16="http://schemas.microsoft.com/office/drawing/2014/main" id="{F0EE5584-0308-4038-A09C-68D30F85E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88424" y="10224378"/>
            <a:ext cx="10799064" cy="47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640B5B6F-8D2C-4ED3-831D-A021B2B24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87349" y="10224378"/>
            <a:ext cx="10799064" cy="47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760AD0DD-879B-4A1D-ADBC-A4CE7D10F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73" y="19281519"/>
            <a:ext cx="10799064" cy="47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0" name="TextBox 19">
            <a:extLst>
              <a:ext uri="{FF2B5EF4-FFF2-40B4-BE49-F238E27FC236}">
                <a16:creationId xmlns:a16="http://schemas.microsoft.com/office/drawing/2014/main" id="{DF897FBC-C1EA-4CD0-ACDA-F85507AD4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0115" y="19281519"/>
            <a:ext cx="10799064" cy="47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F75E56-6D9B-44B9-909D-DE81651577F2}"/>
              </a:ext>
            </a:extLst>
          </p:cNvPr>
          <p:cNvSpPr txBox="1"/>
          <p:nvPr/>
        </p:nvSpPr>
        <p:spPr>
          <a:xfrm>
            <a:off x="1246838" y="18290906"/>
            <a:ext cx="3444445" cy="646331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990000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74320" rtlCol="0">
            <a:spAutoFit/>
          </a:bodyPr>
          <a:lstStyle/>
          <a:p>
            <a:pPr defTabSz="4702588">
              <a:defRPr/>
            </a:pPr>
            <a:r>
              <a:rPr lang="en-US" sz="3600" b="1">
                <a:solidFill>
                  <a:srgbClr val="990000"/>
                </a:solidFill>
                <a:latin typeface="+mj-lt"/>
              </a:rPr>
              <a:t>Introduction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D95001-5D30-415B-9BF2-D7DCE99B916F}"/>
              </a:ext>
            </a:extLst>
          </p:cNvPr>
          <p:cNvSpPr txBox="1"/>
          <p:nvPr/>
        </p:nvSpPr>
        <p:spPr>
          <a:xfrm>
            <a:off x="1249603" y="9233766"/>
            <a:ext cx="2521310" cy="646331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990000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74320" rtlCol="0">
            <a:spAutoFit/>
          </a:bodyPr>
          <a:lstStyle/>
          <a:p>
            <a:pPr defTabSz="4702588">
              <a:defRPr/>
            </a:pPr>
            <a:r>
              <a:rPr lang="en-US" sz="3600" b="1" dirty="0">
                <a:solidFill>
                  <a:srgbClr val="990000"/>
                </a:solidFill>
                <a:latin typeface="+mj-lt"/>
              </a:rPr>
              <a:t>Abstract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AF5ADB6-F153-486E-992C-4F9B3036D232}"/>
              </a:ext>
            </a:extLst>
          </p:cNvPr>
          <p:cNvSpPr txBox="1"/>
          <p:nvPr/>
        </p:nvSpPr>
        <p:spPr>
          <a:xfrm>
            <a:off x="13648529" y="9230604"/>
            <a:ext cx="3646380" cy="646331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990000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74320" rtlCol="0">
            <a:spAutoFit/>
          </a:bodyPr>
          <a:lstStyle/>
          <a:p>
            <a:pPr defTabSz="4702588">
              <a:defRPr/>
            </a:pPr>
            <a:r>
              <a:rPr lang="en-US" sz="3600" b="1">
                <a:solidFill>
                  <a:srgbClr val="990000"/>
                </a:solidFill>
                <a:latin typeface="+mj-lt"/>
              </a:rPr>
              <a:t>Methodology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631CCAA-9075-4147-B68D-E6A806B7CC1A}"/>
              </a:ext>
            </a:extLst>
          </p:cNvPr>
          <p:cNvSpPr txBox="1"/>
          <p:nvPr/>
        </p:nvSpPr>
        <p:spPr>
          <a:xfrm>
            <a:off x="26059450" y="9230604"/>
            <a:ext cx="2290527" cy="646331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990000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74320" rtlCol="0">
            <a:spAutoFit/>
          </a:bodyPr>
          <a:lstStyle/>
          <a:p>
            <a:pPr defTabSz="4702588">
              <a:defRPr/>
            </a:pPr>
            <a:r>
              <a:rPr lang="en-US" sz="3600" b="1" dirty="0">
                <a:solidFill>
                  <a:srgbClr val="990000"/>
                </a:solidFill>
                <a:latin typeface="+mj-lt"/>
              </a:rPr>
              <a:t>Results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15ECB2F-EF20-4B8B-A2FC-E77AB64D4176}"/>
              </a:ext>
            </a:extLst>
          </p:cNvPr>
          <p:cNvSpPr txBox="1"/>
          <p:nvPr/>
        </p:nvSpPr>
        <p:spPr>
          <a:xfrm>
            <a:off x="38439101" y="9230604"/>
            <a:ext cx="3242509" cy="646331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990000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74320" rtlCol="0">
            <a:spAutoFit/>
          </a:bodyPr>
          <a:lstStyle/>
          <a:p>
            <a:pPr defTabSz="4702588">
              <a:defRPr/>
            </a:pPr>
            <a:r>
              <a:rPr lang="en-US" sz="3600" b="1" dirty="0">
                <a:solidFill>
                  <a:srgbClr val="990000"/>
                </a:solidFill>
                <a:latin typeface="+mj-lt"/>
              </a:rPr>
              <a:t>Conclusion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0851042-BFEF-43EF-B727-0115C9F72DC2}"/>
              </a:ext>
            </a:extLst>
          </p:cNvPr>
          <p:cNvSpPr txBox="1"/>
          <p:nvPr/>
        </p:nvSpPr>
        <p:spPr>
          <a:xfrm>
            <a:off x="38439101" y="18290905"/>
            <a:ext cx="5290714" cy="646331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990000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74320" rtlCol="0">
            <a:spAutoFit/>
          </a:bodyPr>
          <a:lstStyle/>
          <a:p>
            <a:pPr defTabSz="4702588">
              <a:defRPr/>
            </a:pPr>
            <a:r>
              <a:rPr lang="en-US" sz="3600" b="1" dirty="0">
                <a:solidFill>
                  <a:srgbClr val="990000"/>
                </a:solidFill>
                <a:latin typeface="+mj-lt"/>
              </a:rPr>
              <a:t>Acknowledgements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55A4C1B0-E829-48D1-AD16-14B8CB0BF7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8355" y="30175201"/>
            <a:ext cx="7860890" cy="2342545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6.09.30"/>
  <p:tag name="AS_TITLE" val="Aspose.Slides for .NET 4.0"/>
  <p:tag name="AS_VERSION" val="16.9.0.0"/>
  <p:tag name="MAKESIGNSTEMPLATE" val="pragmaticgraphite|09-2018"/>
</p:tagLst>
</file>

<file path=ppt/theme/theme1.xml><?xml version="1.0" encoding="utf-8"?>
<a:theme xmlns:a="http://schemas.openxmlformats.org/drawingml/2006/main" name="Default Desig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103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Gill Sans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a scientific poster</dc:title>
  <dc:subject>Template For Scientific Poster Presentation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Justin Delre</cp:lastModifiedBy>
  <cp:revision>31</cp:revision>
  <dcterms:modified xsi:type="dcterms:W3CDTF">2020-07-30T20:31:07Z</dcterms:modified>
  <cp:category>scientific poster template</cp:category>
</cp:coreProperties>
</file>