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3891200" cy="32918400"/>
  <p:notesSz cx="5800725" cy="9094788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700015"/>
    <a:srgbClr val="800000"/>
    <a:srgbClr val="990000"/>
    <a:srgbClr val="02324F"/>
    <a:srgbClr val="8BB0C6"/>
    <a:srgbClr val="B7B7B7"/>
    <a:srgbClr val="235078"/>
    <a:srgbClr val="0B486D"/>
    <a:srgbClr val="B4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550" y="8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8E8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0" y="0"/>
            <a:ext cx="43891200" cy="32918398"/>
          </a:xfrm>
          <a:prstGeom prst="rect">
            <a:avLst/>
          </a:prstGeom>
          <a:gradFill>
            <a:gsLst>
              <a:gs pos="0">
                <a:srgbClr val="990000"/>
              </a:gs>
              <a:gs pos="100000">
                <a:srgbClr val="700015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4B132AE4-9B27-4B11-8AAA-BC569794FABD}"/>
              </a:ext>
            </a:extLst>
          </p:cNvPr>
          <p:cNvSpPr>
            <a:spLocks/>
          </p:cNvSpPr>
          <p:nvPr/>
        </p:nvSpPr>
        <p:spPr bwMode="auto">
          <a:xfrm>
            <a:off x="-24248" y="5803218"/>
            <a:ext cx="43891200" cy="27115182"/>
          </a:xfrm>
          <a:custGeom>
            <a:avLst/>
            <a:gdLst>
              <a:gd name="T0" fmla="*/ 0 w 31142"/>
              <a:gd name="T1" fmla="*/ 2147483647 h 20741"/>
              <a:gd name="T2" fmla="*/ 2147483647 w 31142"/>
              <a:gd name="T3" fmla="*/ 2147483647 h 20741"/>
              <a:gd name="T4" fmla="*/ 2147483647 w 31142"/>
              <a:gd name="T5" fmla="*/ 0 h 20741"/>
              <a:gd name="T6" fmla="*/ 40298061 w 31142"/>
              <a:gd name="T7" fmla="*/ 12601575 h 20741"/>
              <a:gd name="T8" fmla="*/ 0 w 31142"/>
              <a:gd name="T9" fmla="*/ 2147483647 h 207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142" h="20741">
                <a:moveTo>
                  <a:pt x="0" y="20737"/>
                </a:moveTo>
                <a:cubicBezTo>
                  <a:pt x="25" y="20731"/>
                  <a:pt x="16057" y="18389"/>
                  <a:pt x="31123" y="20741"/>
                </a:cubicBezTo>
                <a:cubicBezTo>
                  <a:pt x="31123" y="20741"/>
                  <a:pt x="31142" y="10368"/>
                  <a:pt x="31142" y="0"/>
                </a:cubicBezTo>
                <a:cubicBezTo>
                  <a:pt x="15691" y="2136"/>
                  <a:pt x="18" y="5"/>
                  <a:pt x="18" y="5"/>
                </a:cubicBezTo>
                <a:cubicBezTo>
                  <a:pt x="18" y="5"/>
                  <a:pt x="1" y="20725"/>
                  <a:pt x="0" y="20737"/>
                </a:cubicBezTo>
                <a:close/>
              </a:path>
            </a:pathLst>
          </a:custGeom>
          <a:gradFill rotWithShape="1">
            <a:gsLst>
              <a:gs pos="0">
                <a:srgbClr val="E8E8E8"/>
              </a:gs>
              <a:gs pos="50000">
                <a:schemeClr val="bg1"/>
              </a:gs>
              <a:gs pos="100000">
                <a:srgbClr val="E8E8E8"/>
              </a:gs>
            </a:gsLst>
            <a:lin ang="0" scaled="1"/>
          </a:gradFill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31520" y="7925928"/>
            <a:ext cx="10058400" cy="10831132"/>
          </a:xfrm>
          <a:prstGeom prst="roundRect">
            <a:avLst>
              <a:gd name="adj" fmla="val 1380"/>
            </a:avLst>
          </a:prstGeom>
          <a:solidFill>
            <a:srgbClr val="02324F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+mj-lt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062257" y="9066381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005840" y="792385"/>
            <a:ext cx="35722560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b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05840" y="3778048"/>
            <a:ext cx="35722560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Add Author Names and Information</a:t>
            </a:r>
          </a:p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Include University or Department Names if Needed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440" y="7925928"/>
            <a:ext cx="10058400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1440" y="8800908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1361" y="7925928"/>
            <a:ext cx="10058400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11361" y="8800908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7925928"/>
            <a:ext cx="10058400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01279" y="25056336"/>
            <a:ext cx="10058400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" y="19467251"/>
            <a:ext cx="10058400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20342232"/>
            <a:ext cx="10058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57" y="8279892"/>
            <a:ext cx="9144000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 dirty="0">
                <a:solidFill>
                  <a:schemeClr val="bg1"/>
                </a:solidFill>
                <a:latin typeface="+mj-lt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3157855" y="8873993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3101279" y="26096643"/>
            <a:ext cx="9857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8CB1492-BAE1-471F-A283-32A4A63C1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040" y="441157"/>
            <a:ext cx="5608320" cy="560832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37</cp:revision>
  <dcterms:modified xsi:type="dcterms:W3CDTF">2020-07-27T15:31:12Z</dcterms:modified>
  <cp:category>scientific poster PowerPoint</cp:category>
</cp:coreProperties>
</file>