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</p:sldIdLst>
  <p:sldSz cx="43891200" cy="32918400"/>
  <p:notesSz cx="6953250" cy="9239250"/>
  <p:embeddedFontLst>
    <p:embeddedFont>
      <p:font typeface="Arial Black" panose="020B0A04020102020204" pitchFamily="34" charset="0"/>
      <p:bold r:id="rId3"/>
    </p:embeddedFont>
  </p:embeddedFontLst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B7B7B7"/>
    <a:srgbClr val="0B486D"/>
    <a:srgbClr val="B9B9B9"/>
    <a:srgbClr val="E64B3C"/>
    <a:srgbClr val="1482A5"/>
    <a:srgbClr val="235078"/>
    <a:srgbClr val="B41E1E"/>
    <a:srgbClr val="30664B"/>
    <a:srgbClr val="1851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3" autoAdjust="0"/>
    <p:restoredTop sz="94660"/>
  </p:normalViewPr>
  <p:slideViewPr>
    <p:cSldViewPr snapToGrid="0">
      <p:cViewPr varScale="1">
        <p:scale>
          <a:sx n="26" d="100"/>
          <a:sy n="26" d="100"/>
        </p:scale>
        <p:origin x="1550" y="125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123" y="10226675"/>
            <a:ext cx="37306957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4245" y="18653125"/>
            <a:ext cx="30722711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D309A8-F4AA-43A2-8C81-BEC027D80B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554123-AAA0-490D-8022-C1D9AFEC39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329F74-F32B-4159-80E2-548E04DAA4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90BE1-1AF4-4408-BABD-9E6C219040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459892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2C49E7D-9002-4E1C-AA2D-A877BD7BDA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CE2A29-7601-4A4E-BD59-9C0CC5D8E6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177322-F0C3-4D59-892E-B7ED71FC3A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36E21-A752-4F0E-AB8A-476EB60910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522499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968" y="1317625"/>
            <a:ext cx="9874956" cy="280876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278" y="1317625"/>
            <a:ext cx="29492222" cy="280876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6D8CD8-44EF-42DE-991D-F854F7E91A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35E3C2-DA48-4567-916A-0395163CB2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A3E065-E3C2-4A13-B466-C6E0B6FAB8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9B070-A8C8-4C1B-ACF4-A01A01276A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147677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C98B32-86AA-438F-A892-070260C13F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17C40A-403D-4927-AF81-1349B579D7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C4AEA9-4741-442A-9304-90C650E99F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1477D-E407-4230-B1A8-1287929FCC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180946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439"/>
            <a:ext cx="37306957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538"/>
            <a:ext cx="37306957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ECD266-FAE4-4C91-A2A9-2DC0A6D8BC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03D73F-CFBC-44B9-8A60-1D50D59192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DBD84F-6C78-4D3D-A3C7-166E737DF9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F0159-E43F-47CF-A97D-10BC1EC0C9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705360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279" y="7680325"/>
            <a:ext cx="19683588" cy="21724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13334" y="7680325"/>
            <a:ext cx="19683589" cy="21724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F43144-8958-4837-A52E-1F3C116497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B3B7B1-031E-40F0-9A19-A184E5DA33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C2AFAF-166A-4550-B27C-7BEAC72712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EC4A5-8AF5-4C62-B207-85F51DA857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821148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278" y="7369176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278" y="10439401"/>
            <a:ext cx="19392900" cy="18965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5555" y="7369176"/>
            <a:ext cx="19401368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5555" y="10439401"/>
            <a:ext cx="19401368" cy="18965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054FD09-9B48-4151-9028-96214DB605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2E47633-FCBE-465A-ABCB-691ADA011A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E9214A6-E1E4-4A2B-AEC7-55D4C3CA4B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2BA43-3945-466E-87F2-3C2221FE80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713527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CE1BE56-50A0-4FE0-97C3-3FB306A948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09DB606-8FDA-467B-9062-C80460A593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7119720-A5A3-4507-9724-399123FCDE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79D12-469A-4ADB-99C3-E970D572BC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092783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F0B713D-842B-48C0-A2D9-E253BF843B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D481E62-D870-4ED4-A5F3-ADB3D9642E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8BA461F-5715-4B18-84C1-C85C2A1740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45F61-BAEF-4101-961B-192C7B3D72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27923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78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523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278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02C7DC-A315-4616-9A7D-88A9014118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664DE4-26CF-460A-83E7-7EA1BAE0A7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79F517-C723-49CA-B01B-D7818F59D8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37731-654E-4B55-A8E3-9E38762E92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0421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3545" y="23042564"/>
            <a:ext cx="2633415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3545" y="2941639"/>
            <a:ext cx="26334157" cy="19750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3545" y="25763539"/>
            <a:ext cx="2633415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27E7D7-B821-406D-9F87-DA687AD656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983E07-5AC5-45AD-9881-47C1636F35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3312D8-55C5-4EC3-A039-7D88B721A9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32CBD-0B9C-4C3F-957B-BE63619BE7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52608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5D284E1-ABC4-47A2-949E-B2CDDFB5A7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1317625"/>
            <a:ext cx="3950335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1E4A073-D973-474D-BA23-3C9AB7ABF9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7680325"/>
            <a:ext cx="39503350" cy="2172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CDFF451-CDED-49B3-A18D-CEECEF98B94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29976762"/>
            <a:ext cx="1024255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numCol="1" anchor="t" anchorCtr="0" compatLnSpc="1">
            <a:prstTxWarp prst="textNoShape">
              <a:avLst/>
            </a:prstTxWarp>
          </a:bodyPr>
          <a:lstStyle>
            <a:lvl1pPr defTabSz="4702175" eaLnBrk="1" hangingPunct="1">
              <a:defRPr sz="7200"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DE6A0EB-84A7-4D5D-BC95-45F9C5CD579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29976762"/>
            <a:ext cx="1390015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numCol="1" anchor="t" anchorCtr="0" compatLnSpc="1">
            <a:prstTxWarp prst="textNoShape">
              <a:avLst/>
            </a:prstTxWarp>
          </a:bodyPr>
          <a:lstStyle>
            <a:lvl1pPr algn="ctr" defTabSz="4702175" eaLnBrk="1" hangingPunct="1">
              <a:defRPr sz="7200"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4A8940C-5440-4316-ADDD-E78881BA4CE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29976762"/>
            <a:ext cx="1024255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numCol="1" anchor="t" anchorCtr="0" compatLnSpc="1">
            <a:prstTxWarp prst="textNoShape">
              <a:avLst/>
            </a:prstTxWarp>
          </a:bodyPr>
          <a:lstStyle>
            <a:lvl1pPr algn="r" defTabSz="4702175" eaLnBrk="1" hangingPunct="1">
              <a:defRPr sz="7200"/>
            </a:lvl1pPr>
          </a:lstStyle>
          <a:p>
            <a:pPr>
              <a:defRPr/>
            </a:pPr>
            <a:fld id="{34FE963B-2661-45A5-BBD2-5BA733EB36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New picture"/>
          <p:cNvPicPr/>
          <p:nvPr/>
        </p:nvPicPr>
        <p:blipFill>
          <a:blip r:embed="rId13"/>
          <a:stretch>
            <a:fillRect/>
          </a:stretch>
        </p:blipFill>
        <p:spPr>
          <a:xfrm rot="16200000">
            <a:off x="-11506200" y="16459200"/>
            <a:ext cx="14274800" cy="43688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>
          <a:blip r:embed="rId13"/>
          <a:stretch>
            <a:fillRect/>
          </a:stretch>
        </p:blipFill>
        <p:spPr>
          <a:xfrm rot="5400000">
            <a:off x="41122600" y="16459200"/>
            <a:ext cx="14274800" cy="4368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/>
        </a:defRPr>
      </a:lvl2pPr>
      <a:lvl3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/>
        </a:defRPr>
      </a:lvl3pPr>
      <a:lvl4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/>
        </a:defRPr>
      </a:lvl4pPr>
      <a:lvl5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/>
        </a:defRPr>
      </a:lvl5pPr>
      <a:lvl6pPr marL="4572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/>
        </a:defRPr>
      </a:lvl6pPr>
      <a:lvl7pPr marL="9144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/>
        </a:defRPr>
      </a:lvl7pPr>
      <a:lvl8pPr marL="13716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/>
        </a:defRPr>
      </a:lvl8pPr>
      <a:lvl9pPr marL="18288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/>
        </a:defRPr>
      </a:lvl9pPr>
    </p:titleStyle>
    <p:bodyStyle>
      <a:lvl1pPr marL="1763713" indent="-1763713" algn="l" defTabSz="4702175" rtl="0" eaLnBrk="0" fontAlgn="base" hangingPunct="0">
        <a:spcBef>
          <a:spcPct val="20000"/>
        </a:spcBef>
        <a:spcAft>
          <a:spcPct val="0"/>
        </a:spcAft>
        <a:buChar char="•"/>
        <a:defRPr sz="16500">
          <a:solidFill>
            <a:schemeClr val="tx1"/>
          </a:solidFill>
          <a:latin typeface="+mn-lt"/>
          <a:ea typeface="+mn-ea"/>
          <a:cs typeface="+mn-cs"/>
        </a:defRPr>
      </a:lvl1pPr>
      <a:lvl2pPr marL="3821113" indent="-1470025" algn="l" defTabSz="4702175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</a:defRPr>
      </a:lvl2pPr>
      <a:lvl3pPr marL="5878513" indent="-1176338" algn="l" defTabSz="4702175" rtl="0" eaLnBrk="0" fontAlgn="base" hangingPunct="0">
        <a:spcBef>
          <a:spcPct val="20000"/>
        </a:spcBef>
        <a:spcAft>
          <a:spcPct val="0"/>
        </a:spcAft>
        <a:buChar char="•"/>
        <a:defRPr sz="12300">
          <a:solidFill>
            <a:schemeClr val="tx1"/>
          </a:solidFill>
          <a:latin typeface="+mn-lt"/>
        </a:defRPr>
      </a:lvl3pPr>
      <a:lvl4pPr marL="8229600" indent="-1176338" algn="l" defTabSz="4702175" rtl="0" eaLnBrk="0" fontAlgn="base" hangingPunct="0">
        <a:spcBef>
          <a:spcPct val="20000"/>
        </a:spcBef>
        <a:spcAft>
          <a:spcPct val="0"/>
        </a:spcAft>
        <a:buChar char="–"/>
        <a:defRPr sz="10300">
          <a:solidFill>
            <a:schemeClr val="tx1"/>
          </a:solidFill>
          <a:latin typeface="+mn-lt"/>
        </a:defRPr>
      </a:lvl4pPr>
      <a:lvl5pPr marL="10580688" indent="-1174750" algn="l" defTabSz="4702175" rtl="0" eaLnBrk="0" fontAlgn="base" hangingPunct="0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5pPr>
      <a:lvl6pPr marL="110378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6pPr>
      <a:lvl7pPr marL="114950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7pPr>
      <a:lvl8pPr marL="119522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8pPr>
      <a:lvl9pPr marL="124094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79">
            <a:extLst>
              <a:ext uri="{FF2B5EF4-FFF2-40B4-BE49-F238E27FC236}">
                <a16:creationId xmlns:a16="http://schemas.microsoft.com/office/drawing/2014/main" id="{605BDFC0-7936-443F-A89D-486DE98FD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9563" y="7825611"/>
            <a:ext cx="9144000" cy="494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703763"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3763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3763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3763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3763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+mj-lt"/>
              </a:rPr>
              <a:t>Add your information, graphs and images to this section.</a:t>
            </a:r>
          </a:p>
        </p:txBody>
      </p:sp>
      <p:sp>
        <p:nvSpPr>
          <p:cNvPr id="2051" name="AutoShape 396">
            <a:extLst>
              <a:ext uri="{FF2B5EF4-FFF2-40B4-BE49-F238E27FC236}">
                <a16:creationId xmlns:a16="http://schemas.microsoft.com/office/drawing/2014/main" id="{85CA99BB-AF96-4C6D-9C43-9691292FD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9563" y="6832605"/>
            <a:ext cx="9144000" cy="914400"/>
          </a:xfrm>
          <a:prstGeom prst="homePlate">
            <a:avLst>
              <a:gd name="adj" fmla="val 50000"/>
            </a:avLst>
          </a:prstGeom>
          <a:solidFill>
            <a:srgbClr val="B7B7B7"/>
          </a:solidFill>
          <a:ln>
            <a:noFill/>
          </a:ln>
        </p:spPr>
        <p:txBody>
          <a:bodyPr wrap="none" lIns="274320" anchor="ctr"/>
          <a:lstStyle>
            <a:lvl1pPr defTabSz="4702175"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2175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2175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2175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2175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Abstract</a:t>
            </a:r>
          </a:p>
        </p:txBody>
      </p:sp>
      <p:sp>
        <p:nvSpPr>
          <p:cNvPr id="2052" name="Rectangle 398">
            <a:extLst>
              <a:ext uri="{FF2B5EF4-FFF2-40B4-BE49-F238E27FC236}">
                <a16:creationId xmlns:a16="http://schemas.microsoft.com/office/drawing/2014/main" id="{EBA3864F-DD70-43DC-A688-1571D1F16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657600" cy="32918400"/>
          </a:xfrm>
          <a:prstGeom prst="rect">
            <a:avLst/>
          </a:prstGeom>
          <a:solidFill>
            <a:srgbClr val="0B486D"/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300">
              <a:solidFill>
                <a:srgbClr val="E64B3C"/>
              </a:solidFill>
            </a:endParaRPr>
          </a:p>
        </p:txBody>
      </p:sp>
      <p:sp>
        <p:nvSpPr>
          <p:cNvPr id="2053" name="Text Placeholder 5">
            <a:extLst>
              <a:ext uri="{FF2B5EF4-FFF2-40B4-BE49-F238E27FC236}">
                <a16:creationId xmlns:a16="http://schemas.microsoft.com/office/drawing/2014/main" id="{1C0C5311-0A50-4A29-9CC1-461AC4121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9563" y="979488"/>
            <a:ext cx="39309675" cy="314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029075"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79600" defTabSz="4029075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760788" defTabSz="4029075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5640388" defTabSz="4029075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521575" defTabSz="4029075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7978775" defTabSz="4029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8435975" defTabSz="4029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8893175" defTabSz="4029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9350375" defTabSz="40290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8500" dirty="0">
                <a:solidFill>
                  <a:srgbClr val="0B486D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This Scientific Poster Template Is Provided By </a:t>
            </a:r>
            <a:r>
              <a:rPr lang="en-US" altLang="en-US" sz="8500" dirty="0" err="1">
                <a:solidFill>
                  <a:srgbClr val="0B486D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MakeSigns</a:t>
            </a:r>
            <a:endParaRPr lang="en-US" altLang="en-US" sz="8500" dirty="0">
              <a:solidFill>
                <a:srgbClr val="0B486D"/>
              </a:solidFill>
              <a:latin typeface="Arial Black" panose="020B0A04020102020204" pitchFamily="34" charset="0"/>
              <a:cs typeface="Calibri" panose="020F0502020204030204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8500" dirty="0">
                <a:solidFill>
                  <a:srgbClr val="0B486D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Enter A Title And Add Logos To Your Poster</a:t>
            </a:r>
          </a:p>
        </p:txBody>
      </p:sp>
      <p:sp>
        <p:nvSpPr>
          <p:cNvPr id="2054" name="Text Placeholder 5">
            <a:extLst>
              <a:ext uri="{FF2B5EF4-FFF2-40B4-BE49-F238E27FC236}">
                <a16:creationId xmlns:a16="http://schemas.microsoft.com/office/drawing/2014/main" id="{C43A5C15-0988-44C8-8498-D8B66B48C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9563" y="4274985"/>
            <a:ext cx="39309675" cy="1895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3760788"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79600" defTabSz="3760788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760788" defTabSz="3760788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5640388" defTabSz="3760788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521575" defTabSz="3760788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7978775" defTabSz="3760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8435975" defTabSz="3760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8893175" defTabSz="3760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9350375" defTabSz="3760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5600" dirty="0">
                <a:solidFill>
                  <a:srgbClr val="990000"/>
                </a:solidFill>
                <a:latin typeface="+mj-lt"/>
                <a:cs typeface="Calibri" panose="020F0502020204030204" pitchFamily="34" charset="0"/>
              </a:rPr>
              <a:t>Add Author Names and Information</a:t>
            </a:r>
          </a:p>
          <a:p>
            <a:pPr algn="ctr" eaLnBrk="1" hangingPunct="1">
              <a:buFontTx/>
              <a:buNone/>
            </a:pPr>
            <a:r>
              <a:rPr lang="en-US" altLang="en-US" sz="5600" dirty="0">
                <a:solidFill>
                  <a:srgbClr val="990000"/>
                </a:solidFill>
                <a:latin typeface="+mj-lt"/>
                <a:cs typeface="Calibri" panose="020F0502020204030204" pitchFamily="34" charset="0"/>
              </a:rPr>
              <a:t>Include University or Department Names if Needed</a:t>
            </a:r>
          </a:p>
        </p:txBody>
      </p:sp>
      <p:sp>
        <p:nvSpPr>
          <p:cNvPr id="2055" name="Text Box 379">
            <a:extLst>
              <a:ext uri="{FF2B5EF4-FFF2-40B4-BE49-F238E27FC236}">
                <a16:creationId xmlns:a16="http://schemas.microsoft.com/office/drawing/2014/main" id="{03B51DC3-4238-434C-8B82-681846F0E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74788" y="7825611"/>
            <a:ext cx="9144000" cy="494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703763"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3763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3763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3763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3763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+mj-lt"/>
              </a:rPr>
              <a:t>Add your information, graphs and images to this section.</a:t>
            </a:r>
          </a:p>
        </p:txBody>
      </p:sp>
      <p:sp>
        <p:nvSpPr>
          <p:cNvPr id="2056" name="AutoShape 396">
            <a:extLst>
              <a:ext uri="{FF2B5EF4-FFF2-40B4-BE49-F238E27FC236}">
                <a16:creationId xmlns:a16="http://schemas.microsoft.com/office/drawing/2014/main" id="{97C37397-BCD5-45FF-AEA9-022009D75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74788" y="6832605"/>
            <a:ext cx="9144000" cy="914400"/>
          </a:xfrm>
          <a:prstGeom prst="homePlate">
            <a:avLst>
              <a:gd name="adj" fmla="val 50000"/>
            </a:avLst>
          </a:prstGeom>
          <a:solidFill>
            <a:srgbClr val="B7B7B7"/>
          </a:solidFill>
          <a:ln>
            <a:noFill/>
          </a:ln>
        </p:spPr>
        <p:txBody>
          <a:bodyPr wrap="none" lIns="274320" anchor="ctr"/>
          <a:lstStyle>
            <a:lvl1pPr defTabSz="4702175"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2175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2175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2175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2175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Materials</a:t>
            </a:r>
          </a:p>
        </p:txBody>
      </p:sp>
      <p:sp>
        <p:nvSpPr>
          <p:cNvPr id="2057" name="Text Box 379">
            <a:extLst>
              <a:ext uri="{FF2B5EF4-FFF2-40B4-BE49-F238E27FC236}">
                <a16:creationId xmlns:a16="http://schemas.microsoft.com/office/drawing/2014/main" id="{464836E7-EB8E-4EC9-877E-831663981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30012" y="7825611"/>
            <a:ext cx="9144000" cy="494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703763"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3763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3763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3763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3763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+mj-lt"/>
              </a:rPr>
              <a:t>Add your information, graphs and images to this section.</a:t>
            </a:r>
          </a:p>
        </p:txBody>
      </p:sp>
      <p:sp>
        <p:nvSpPr>
          <p:cNvPr id="2058" name="AutoShape 396">
            <a:extLst>
              <a:ext uri="{FF2B5EF4-FFF2-40B4-BE49-F238E27FC236}">
                <a16:creationId xmlns:a16="http://schemas.microsoft.com/office/drawing/2014/main" id="{C8511C50-AD8E-4BA8-B2CC-5F6A7875B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30012" y="6832605"/>
            <a:ext cx="9144000" cy="914400"/>
          </a:xfrm>
          <a:prstGeom prst="homePlate">
            <a:avLst>
              <a:gd name="adj" fmla="val 50000"/>
            </a:avLst>
          </a:prstGeom>
          <a:solidFill>
            <a:srgbClr val="B7B7B7"/>
          </a:solidFill>
          <a:ln>
            <a:noFill/>
          </a:ln>
        </p:spPr>
        <p:txBody>
          <a:bodyPr wrap="none" lIns="274320" anchor="ctr"/>
          <a:lstStyle>
            <a:lvl1pPr defTabSz="4702175"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2175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2175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2175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2175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Methodology</a:t>
            </a:r>
          </a:p>
        </p:txBody>
      </p:sp>
      <p:sp>
        <p:nvSpPr>
          <p:cNvPr id="2059" name="Text Box 379">
            <a:extLst>
              <a:ext uri="{FF2B5EF4-FFF2-40B4-BE49-F238E27FC236}">
                <a16:creationId xmlns:a16="http://schemas.microsoft.com/office/drawing/2014/main" id="{CC0A675F-EADE-4D26-A22F-002B83C368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85238" y="7825611"/>
            <a:ext cx="9144000" cy="494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703763"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3763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3763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3763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3763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+mj-lt"/>
              </a:rPr>
              <a:t>Add your information, graphs and images to this section.</a:t>
            </a:r>
          </a:p>
        </p:txBody>
      </p:sp>
      <p:sp>
        <p:nvSpPr>
          <p:cNvPr id="2060" name="AutoShape 396">
            <a:extLst>
              <a:ext uri="{FF2B5EF4-FFF2-40B4-BE49-F238E27FC236}">
                <a16:creationId xmlns:a16="http://schemas.microsoft.com/office/drawing/2014/main" id="{4A4A5E4C-ADA7-4B3D-A9AB-ECEE14470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85238" y="6832605"/>
            <a:ext cx="9144000" cy="914400"/>
          </a:xfrm>
          <a:prstGeom prst="homePlate">
            <a:avLst>
              <a:gd name="adj" fmla="val 50000"/>
            </a:avLst>
          </a:prstGeom>
          <a:solidFill>
            <a:srgbClr val="B7B7B7"/>
          </a:solidFill>
          <a:ln>
            <a:noFill/>
          </a:ln>
        </p:spPr>
        <p:txBody>
          <a:bodyPr wrap="none" lIns="274320" anchor="ctr"/>
          <a:lstStyle>
            <a:lvl1pPr defTabSz="4702175"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2175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2175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2175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2175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Conclusion</a:t>
            </a:r>
          </a:p>
        </p:txBody>
      </p:sp>
      <p:sp>
        <p:nvSpPr>
          <p:cNvPr id="2061" name="Text Box 379">
            <a:extLst>
              <a:ext uri="{FF2B5EF4-FFF2-40B4-BE49-F238E27FC236}">
                <a16:creationId xmlns:a16="http://schemas.microsoft.com/office/drawing/2014/main" id="{C0A6FB38-29AB-47E8-86F1-473B2DA5D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9563" y="15848529"/>
            <a:ext cx="9144000" cy="494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703763"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3763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3763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3763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3763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+mj-lt"/>
              </a:rPr>
              <a:t>Add your information, graphs and images to this section.</a:t>
            </a:r>
          </a:p>
        </p:txBody>
      </p:sp>
      <p:sp>
        <p:nvSpPr>
          <p:cNvPr id="2062" name="AutoShape 396">
            <a:extLst>
              <a:ext uri="{FF2B5EF4-FFF2-40B4-BE49-F238E27FC236}">
                <a16:creationId xmlns:a16="http://schemas.microsoft.com/office/drawing/2014/main" id="{66FB029C-71D5-4220-9E91-027C855AF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9563" y="14855523"/>
            <a:ext cx="9144000" cy="914400"/>
          </a:xfrm>
          <a:prstGeom prst="homePlate">
            <a:avLst>
              <a:gd name="adj" fmla="val 50000"/>
            </a:avLst>
          </a:prstGeom>
          <a:solidFill>
            <a:srgbClr val="B7B7B7"/>
          </a:solidFill>
          <a:ln>
            <a:noFill/>
          </a:ln>
        </p:spPr>
        <p:txBody>
          <a:bodyPr wrap="none" lIns="274320" anchor="ctr"/>
          <a:lstStyle>
            <a:lvl1pPr defTabSz="4702175"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2175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2175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2175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2175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Introduction</a:t>
            </a:r>
          </a:p>
        </p:txBody>
      </p:sp>
      <p:sp>
        <p:nvSpPr>
          <p:cNvPr id="2063" name="Text Box 379">
            <a:extLst>
              <a:ext uri="{FF2B5EF4-FFF2-40B4-BE49-F238E27FC236}">
                <a16:creationId xmlns:a16="http://schemas.microsoft.com/office/drawing/2014/main" id="{218D4D77-9C8C-46A0-ABBE-6373C0FD5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85238" y="25502419"/>
            <a:ext cx="9144000" cy="494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703763"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3763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3763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3763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3763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+mj-lt"/>
              </a:rPr>
              <a:t>Add your information, graphs and images to this section.</a:t>
            </a:r>
          </a:p>
        </p:txBody>
      </p:sp>
      <p:sp>
        <p:nvSpPr>
          <p:cNvPr id="2064" name="AutoShape 396">
            <a:extLst>
              <a:ext uri="{FF2B5EF4-FFF2-40B4-BE49-F238E27FC236}">
                <a16:creationId xmlns:a16="http://schemas.microsoft.com/office/drawing/2014/main" id="{E4A0662A-3A83-4013-8345-F0F994B91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85238" y="24509412"/>
            <a:ext cx="9144000" cy="914400"/>
          </a:xfrm>
          <a:prstGeom prst="homePlate">
            <a:avLst>
              <a:gd name="adj" fmla="val 50000"/>
            </a:avLst>
          </a:prstGeom>
          <a:solidFill>
            <a:srgbClr val="B7B7B7"/>
          </a:solidFill>
          <a:ln>
            <a:noFill/>
          </a:ln>
        </p:spPr>
        <p:txBody>
          <a:bodyPr wrap="none" lIns="274320" anchor="ctr"/>
          <a:lstStyle>
            <a:lvl1pPr defTabSz="4702175"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2175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2175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2175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2175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Acknowledgements</a:t>
            </a:r>
          </a:p>
        </p:txBody>
      </p:sp>
      <p:sp>
        <p:nvSpPr>
          <p:cNvPr id="17" name="Text Box 379">
            <a:extLst>
              <a:ext uri="{FF2B5EF4-FFF2-40B4-BE49-F238E27FC236}">
                <a16:creationId xmlns:a16="http://schemas.microsoft.com/office/drawing/2014/main" id="{91A1ED2B-F6FB-4ADC-878A-52E4BE63D0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30012" y="19971722"/>
            <a:ext cx="9144000" cy="494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703763"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3763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3763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3763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3763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+mj-lt"/>
              </a:rPr>
              <a:t>Add your information, graphs and images to this section.</a:t>
            </a:r>
          </a:p>
        </p:txBody>
      </p:sp>
      <p:sp>
        <p:nvSpPr>
          <p:cNvPr id="18" name="AutoShape 396">
            <a:extLst>
              <a:ext uri="{FF2B5EF4-FFF2-40B4-BE49-F238E27FC236}">
                <a16:creationId xmlns:a16="http://schemas.microsoft.com/office/drawing/2014/main" id="{93387BD6-B5ED-4401-9B36-F665D2DEC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30012" y="18978716"/>
            <a:ext cx="9144000" cy="914400"/>
          </a:xfrm>
          <a:prstGeom prst="homePlate">
            <a:avLst>
              <a:gd name="adj" fmla="val 50000"/>
            </a:avLst>
          </a:prstGeom>
          <a:solidFill>
            <a:srgbClr val="B7B7B7"/>
          </a:solidFill>
          <a:ln>
            <a:noFill/>
          </a:ln>
        </p:spPr>
        <p:txBody>
          <a:bodyPr wrap="none" lIns="274320" anchor="ctr"/>
          <a:lstStyle>
            <a:lvl1pPr defTabSz="4702175"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2175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2175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2175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2175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Results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BBE336C7-95F2-4353-B241-F2B85C00F3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01" y="979488"/>
            <a:ext cx="3016198" cy="3016198"/>
          </a:xfrm>
          <a:prstGeom prst="rect">
            <a:avLst/>
          </a:prstGeom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6.09.30"/>
  <p:tag name="AS_TITLE" val="Aspose.Slides for .NET 4.0"/>
  <p:tag name="AS_VERSION" val="16.9.0.0"/>
  <p:tag name="MAKESIGNSTEMPLATE" val="theorizingvermillion|09-2018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1842</TotalTime>
  <Words>113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research poster template</dc:title>
  <dc:subject>Example Of A Sample Research Poster</dc:subject>
  <dc:creator>Graphicsland/MakeSigns.com</dc:creator>
  <cp:keywords>scientific, research, template, custom, poster, presentation, symposium, printing, PowerPoint, create, design, example, sample, download</cp:keywords>
  <dc:description>These templates are offered for free to help your create a poster ranging from nursing research posters to psychology research posters.</dc:description>
  <cp:lastModifiedBy>Justin Delre</cp:lastModifiedBy>
  <cp:revision>46</cp:revision>
  <dcterms:created xsi:type="dcterms:W3CDTF">2009-11-12T17:03:12Z</dcterms:created>
  <dcterms:modified xsi:type="dcterms:W3CDTF">2020-07-21T19:42:00Z</dcterms:modified>
  <cp:category>scientific poster template</cp:category>
</cp:coreProperties>
</file>