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15789275" cy="32248475"/>
  <p:defaultTextStyle>
    <a:defPPr>
      <a:defRPr lang="en-US"/>
    </a:defPPr>
    <a:lvl1pPr algn="l" rtl="0" fontAlgn="base">
      <a:spcBef>
        <a:spcPct val="0"/>
      </a:spcBef>
      <a:spcAft>
        <a:spcPct val="0"/>
      </a:spcAft>
      <a:defRPr sz="2600" kern="1200">
        <a:solidFill>
          <a:schemeClr val="tx1"/>
        </a:solidFill>
        <a:latin typeface="Arial" charset="0"/>
        <a:ea typeface="+mn-ea"/>
        <a:cs typeface="+mn-cs"/>
      </a:defRPr>
    </a:lvl1pPr>
    <a:lvl2pPr marL="457200" algn="l" rtl="0" fontAlgn="base">
      <a:spcBef>
        <a:spcPct val="0"/>
      </a:spcBef>
      <a:spcAft>
        <a:spcPct val="0"/>
      </a:spcAft>
      <a:defRPr sz="2600" kern="1200">
        <a:solidFill>
          <a:schemeClr val="tx1"/>
        </a:solidFill>
        <a:latin typeface="Arial" charset="0"/>
        <a:ea typeface="+mn-ea"/>
        <a:cs typeface="+mn-cs"/>
      </a:defRPr>
    </a:lvl2pPr>
    <a:lvl3pPr marL="914400" algn="l" rtl="0" fontAlgn="base">
      <a:spcBef>
        <a:spcPct val="0"/>
      </a:spcBef>
      <a:spcAft>
        <a:spcPct val="0"/>
      </a:spcAft>
      <a:defRPr sz="2600" kern="1200">
        <a:solidFill>
          <a:schemeClr val="tx1"/>
        </a:solidFill>
        <a:latin typeface="Arial" charset="0"/>
        <a:ea typeface="+mn-ea"/>
        <a:cs typeface="+mn-cs"/>
      </a:defRPr>
    </a:lvl3pPr>
    <a:lvl4pPr marL="1371600" algn="l" rtl="0" fontAlgn="base">
      <a:spcBef>
        <a:spcPct val="0"/>
      </a:spcBef>
      <a:spcAft>
        <a:spcPct val="0"/>
      </a:spcAft>
      <a:defRPr sz="2600" kern="1200">
        <a:solidFill>
          <a:schemeClr val="tx1"/>
        </a:solidFill>
        <a:latin typeface="Arial" charset="0"/>
        <a:ea typeface="+mn-ea"/>
        <a:cs typeface="+mn-cs"/>
      </a:defRPr>
    </a:lvl4pPr>
    <a:lvl5pPr marL="1828800" algn="l" rtl="0" fontAlgn="base">
      <a:spcBef>
        <a:spcPct val="0"/>
      </a:spcBef>
      <a:spcAft>
        <a:spcPct val="0"/>
      </a:spcAft>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C0D7"/>
    <a:srgbClr val="DFEFFF"/>
    <a:srgbClr val="073767"/>
    <a:srgbClr val="D8A774"/>
    <a:srgbClr val="00477F"/>
    <a:srgbClr val="D5E0EB"/>
    <a:srgbClr val="C0D1E2"/>
    <a:srgbClr val="FD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8" d="100"/>
          <a:sy n="18" d="100"/>
        </p:scale>
        <p:origin x="-810" y="-15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AAE94A-5763-4D4B-AFB1-ABA64762FFA4}" type="slidenum">
              <a:rPr lang="en-US"/>
              <a:pPr>
                <a:defRPr/>
              </a:pPr>
              <a:t>‹#›</a:t>
            </a:fld>
            <a:endParaRPr lang="en-US"/>
          </a:p>
        </p:txBody>
      </p:sp>
    </p:spTree>
    <p:extLst>
      <p:ext uri="{BB962C8B-B14F-4D97-AF65-F5344CB8AC3E}">
        <p14:creationId xmlns:p14="http://schemas.microsoft.com/office/powerpoint/2010/main" val="347458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851A79-9B60-461E-BC8D-EF70FE5851C1}" type="slidenum">
              <a:rPr lang="en-US"/>
              <a:pPr>
                <a:defRPr/>
              </a:pPr>
              <a:t>‹#›</a:t>
            </a:fld>
            <a:endParaRPr lang="en-US"/>
          </a:p>
        </p:txBody>
      </p:sp>
    </p:spTree>
    <p:extLst>
      <p:ext uri="{BB962C8B-B14F-4D97-AF65-F5344CB8AC3E}">
        <p14:creationId xmlns:p14="http://schemas.microsoft.com/office/powerpoint/2010/main" val="219767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5" y="1317625"/>
            <a:ext cx="9874250"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5513" y="1317625"/>
            <a:ext cx="29475112"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064CE9-ACAD-45B0-941E-1F4341267BF2}" type="slidenum">
              <a:rPr lang="en-US"/>
              <a:pPr>
                <a:defRPr/>
              </a:pPr>
              <a:t>‹#›</a:t>
            </a:fld>
            <a:endParaRPr lang="en-US"/>
          </a:p>
        </p:txBody>
      </p:sp>
    </p:spTree>
    <p:extLst>
      <p:ext uri="{BB962C8B-B14F-4D97-AF65-F5344CB8AC3E}">
        <p14:creationId xmlns:p14="http://schemas.microsoft.com/office/powerpoint/2010/main" val="1036597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5E048A-F24A-4E09-9B05-0E9736A94AF9}" type="slidenum">
              <a:rPr lang="en-US"/>
              <a:pPr>
                <a:defRPr/>
              </a:pPr>
              <a:t>‹#›</a:t>
            </a:fld>
            <a:endParaRPr lang="en-US"/>
          </a:p>
        </p:txBody>
      </p:sp>
    </p:spTree>
    <p:extLst>
      <p:ext uri="{BB962C8B-B14F-4D97-AF65-F5344CB8AC3E}">
        <p14:creationId xmlns:p14="http://schemas.microsoft.com/office/powerpoint/2010/main" val="18475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255A23-C69B-4B70-A90B-0F9717736872}" type="slidenum">
              <a:rPr lang="en-US"/>
              <a:pPr>
                <a:defRPr/>
              </a:pPr>
              <a:t>‹#›</a:t>
            </a:fld>
            <a:endParaRPr lang="en-US"/>
          </a:p>
        </p:txBody>
      </p:sp>
    </p:spTree>
    <p:extLst>
      <p:ext uri="{BB962C8B-B14F-4D97-AF65-F5344CB8AC3E}">
        <p14:creationId xmlns:p14="http://schemas.microsoft.com/office/powerpoint/2010/main" val="310226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5513" y="7680325"/>
            <a:ext cx="19673887"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FC32EE-FB56-416C-8247-436E58566700}" type="slidenum">
              <a:rPr lang="en-US"/>
              <a:pPr>
                <a:defRPr/>
              </a:pPr>
              <a:t>‹#›</a:t>
            </a:fld>
            <a:endParaRPr lang="en-US"/>
          </a:p>
        </p:txBody>
      </p:sp>
    </p:spTree>
    <p:extLst>
      <p:ext uri="{BB962C8B-B14F-4D97-AF65-F5344CB8AC3E}">
        <p14:creationId xmlns:p14="http://schemas.microsoft.com/office/powerpoint/2010/main" val="102098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C5B5B7-BB82-46C5-851B-177CB66B1EC6}" type="slidenum">
              <a:rPr lang="en-US"/>
              <a:pPr>
                <a:defRPr/>
              </a:pPr>
              <a:t>‹#›</a:t>
            </a:fld>
            <a:endParaRPr lang="en-US"/>
          </a:p>
        </p:txBody>
      </p:sp>
    </p:spTree>
    <p:extLst>
      <p:ext uri="{BB962C8B-B14F-4D97-AF65-F5344CB8AC3E}">
        <p14:creationId xmlns:p14="http://schemas.microsoft.com/office/powerpoint/2010/main" val="168386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D0BF69-95BA-4881-A8A3-1851E482CCBC}" type="slidenum">
              <a:rPr lang="en-US"/>
              <a:pPr>
                <a:defRPr/>
              </a:pPr>
              <a:t>‹#›</a:t>
            </a:fld>
            <a:endParaRPr lang="en-US"/>
          </a:p>
        </p:txBody>
      </p:sp>
    </p:spTree>
    <p:extLst>
      <p:ext uri="{BB962C8B-B14F-4D97-AF65-F5344CB8AC3E}">
        <p14:creationId xmlns:p14="http://schemas.microsoft.com/office/powerpoint/2010/main" val="730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893ACA5-530E-456E-86DD-F0F15564F92C}" type="slidenum">
              <a:rPr lang="en-US"/>
              <a:pPr>
                <a:defRPr/>
              </a:pPr>
              <a:t>‹#›</a:t>
            </a:fld>
            <a:endParaRPr lang="en-US"/>
          </a:p>
        </p:txBody>
      </p:sp>
    </p:spTree>
    <p:extLst>
      <p:ext uri="{BB962C8B-B14F-4D97-AF65-F5344CB8AC3E}">
        <p14:creationId xmlns:p14="http://schemas.microsoft.com/office/powerpoint/2010/main" val="99784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B62055-E777-44A8-971B-3D11A3627733}" type="slidenum">
              <a:rPr lang="en-US"/>
              <a:pPr>
                <a:defRPr/>
              </a:pPr>
              <a:t>‹#›</a:t>
            </a:fld>
            <a:endParaRPr lang="en-US"/>
          </a:p>
        </p:txBody>
      </p:sp>
    </p:spTree>
    <p:extLst>
      <p:ext uri="{BB962C8B-B14F-4D97-AF65-F5344CB8AC3E}">
        <p14:creationId xmlns:p14="http://schemas.microsoft.com/office/powerpoint/2010/main" val="557100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652AD5-E47A-4B2C-A67C-75191523DC33}" type="slidenum">
              <a:rPr lang="en-US"/>
              <a:pPr>
                <a:defRPr/>
              </a:pPr>
              <a:t>‹#›</a:t>
            </a:fld>
            <a:endParaRPr lang="en-US"/>
          </a:p>
        </p:txBody>
      </p:sp>
    </p:spTree>
    <p:extLst>
      <p:ext uri="{BB962C8B-B14F-4D97-AF65-F5344CB8AC3E}">
        <p14:creationId xmlns:p14="http://schemas.microsoft.com/office/powerpoint/2010/main" val="22176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7625"/>
            <a:ext cx="3950176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5513" y="7680325"/>
            <a:ext cx="39501762"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5513" y="29978350"/>
            <a:ext cx="10240962" cy="2286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defRPr sz="58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7113" y="29978350"/>
            <a:ext cx="13898562" cy="2286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a:defRPr sz="58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6313" y="29978350"/>
            <a:ext cx="10240962" cy="2286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a:defRPr sz="5800">
                <a:latin typeface="Arial" pitchFamily="34" charset="0"/>
              </a:defRPr>
            </a:lvl1pPr>
          </a:lstStyle>
          <a:p>
            <a:pPr>
              <a:defRPr/>
            </a:pPr>
            <a:fld id="{4CF08C18-B0D1-433B-98F4-137FA725C90B}" type="slidenum">
              <a:rPr lang="en-US"/>
              <a:pPr>
                <a:defRPr/>
              </a:pPr>
              <a:t>‹#›</a:t>
            </a:fld>
            <a:endParaRPr lang="en-US"/>
          </a:p>
        </p:txBody>
      </p:sp>
      <p:grpSp>
        <p:nvGrpSpPr>
          <p:cNvPr id="1031" name="Group 27"/>
          <p:cNvGrpSpPr>
            <a:grpSpLocks/>
          </p:cNvGrpSpPr>
          <p:nvPr userDrawn="1"/>
        </p:nvGrpSpPr>
        <p:grpSpPr bwMode="auto">
          <a:xfrm>
            <a:off x="0" y="26225500"/>
            <a:ext cx="43891200" cy="6692900"/>
            <a:chOff x="0" y="16520"/>
            <a:chExt cx="27648" cy="4216"/>
          </a:xfrm>
        </p:grpSpPr>
        <p:sp>
          <p:nvSpPr>
            <p:cNvPr id="1035" name="Freeform 16"/>
            <p:cNvSpPr>
              <a:spLocks/>
            </p:cNvSpPr>
            <p:nvPr userDrawn="1"/>
          </p:nvSpPr>
          <p:spPr bwMode="auto">
            <a:xfrm>
              <a:off x="0" y="16520"/>
              <a:ext cx="27648" cy="4216"/>
            </a:xfrm>
            <a:custGeom>
              <a:avLst/>
              <a:gdLst>
                <a:gd name="T0" fmla="*/ 27648 w 27648"/>
                <a:gd name="T1" fmla="*/ 888 h 5267"/>
                <a:gd name="T2" fmla="*/ 27648 w 27648"/>
                <a:gd name="T3" fmla="*/ 782 h 5267"/>
                <a:gd name="T4" fmla="*/ 27209 w 27648"/>
                <a:gd name="T5" fmla="*/ 752 h 5267"/>
                <a:gd name="T6" fmla="*/ 26682 w 27648"/>
                <a:gd name="T7" fmla="*/ 728 h 5267"/>
                <a:gd name="T8" fmla="*/ 26069 w 27648"/>
                <a:gd name="T9" fmla="*/ 710 h 5267"/>
                <a:gd name="T10" fmla="*/ 25377 w 27648"/>
                <a:gd name="T11" fmla="*/ 696 h 5267"/>
                <a:gd name="T12" fmla="*/ 24615 w 27648"/>
                <a:gd name="T13" fmla="*/ 688 h 5267"/>
                <a:gd name="T14" fmla="*/ 23788 w 27648"/>
                <a:gd name="T15" fmla="*/ 682 h 5267"/>
                <a:gd name="T16" fmla="*/ 22899 w 27648"/>
                <a:gd name="T17" fmla="*/ 681 h 5267"/>
                <a:gd name="T18" fmla="*/ 21959 w 27648"/>
                <a:gd name="T19" fmla="*/ 682 h 5267"/>
                <a:gd name="T20" fmla="*/ 20974 w 27648"/>
                <a:gd name="T21" fmla="*/ 685 h 5267"/>
                <a:gd name="T22" fmla="*/ 19948 w 27648"/>
                <a:gd name="T23" fmla="*/ 689 h 5267"/>
                <a:gd name="T24" fmla="*/ 18889 w 27648"/>
                <a:gd name="T25" fmla="*/ 695 h 5267"/>
                <a:gd name="T26" fmla="*/ 17800 w 27648"/>
                <a:gd name="T27" fmla="*/ 700 h 5267"/>
                <a:gd name="T28" fmla="*/ 16692 w 27648"/>
                <a:gd name="T29" fmla="*/ 706 h 5267"/>
                <a:gd name="T30" fmla="*/ 15569 w 27648"/>
                <a:gd name="T31" fmla="*/ 711 h 5267"/>
                <a:gd name="T32" fmla="*/ 14437 w 27648"/>
                <a:gd name="T33" fmla="*/ 715 h 5267"/>
                <a:gd name="T34" fmla="*/ 13302 w 27648"/>
                <a:gd name="T35" fmla="*/ 716 h 5267"/>
                <a:gd name="T36" fmla="*/ 12172 w 27648"/>
                <a:gd name="T37" fmla="*/ 715 h 5267"/>
                <a:gd name="T38" fmla="*/ 11052 w 27648"/>
                <a:gd name="T39" fmla="*/ 711 h 5267"/>
                <a:gd name="T40" fmla="*/ 9950 w 27648"/>
                <a:gd name="T41" fmla="*/ 703 h 5267"/>
                <a:gd name="T42" fmla="*/ 8870 w 27648"/>
                <a:gd name="T43" fmla="*/ 692 h 5267"/>
                <a:gd name="T44" fmla="*/ 7819 w 27648"/>
                <a:gd name="T45" fmla="*/ 674 h 5267"/>
                <a:gd name="T46" fmla="*/ 6803 w 27648"/>
                <a:gd name="T47" fmla="*/ 652 h 5267"/>
                <a:gd name="T48" fmla="*/ 5830 w 27648"/>
                <a:gd name="T49" fmla="*/ 624 h 5267"/>
                <a:gd name="T50" fmla="*/ 4906 w 27648"/>
                <a:gd name="T51" fmla="*/ 588 h 5267"/>
                <a:gd name="T52" fmla="*/ 4035 w 27648"/>
                <a:gd name="T53" fmla="*/ 546 h 5267"/>
                <a:gd name="T54" fmla="*/ 3226 w 27648"/>
                <a:gd name="T55" fmla="*/ 495 h 5267"/>
                <a:gd name="T56" fmla="*/ 2483 w 27648"/>
                <a:gd name="T57" fmla="*/ 437 h 5267"/>
                <a:gd name="T58" fmla="*/ 1814 w 27648"/>
                <a:gd name="T59" fmla="*/ 370 h 5267"/>
                <a:gd name="T60" fmla="*/ 1225 w 27648"/>
                <a:gd name="T61" fmla="*/ 294 h 5267"/>
                <a:gd name="T62" fmla="*/ 722 w 27648"/>
                <a:gd name="T63" fmla="*/ 207 h 5267"/>
                <a:gd name="T64" fmla="*/ 311 w 27648"/>
                <a:gd name="T65" fmla="*/ 109 h 5267"/>
                <a:gd name="T66" fmla="*/ 0 w 27648"/>
                <a:gd name="T67" fmla="*/ 0 h 5267"/>
                <a:gd name="T68" fmla="*/ 0 w 27648"/>
                <a:gd name="T69" fmla="*/ 888 h 5267"/>
                <a:gd name="T70" fmla="*/ 27648 w 27648"/>
                <a:gd name="T71" fmla="*/ 888 h 526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5267">
                  <a:moveTo>
                    <a:pt x="27648" y="5267"/>
                  </a:moveTo>
                  <a:lnTo>
                    <a:pt x="27648" y="4643"/>
                  </a:lnTo>
                  <a:lnTo>
                    <a:pt x="27209" y="4463"/>
                  </a:lnTo>
                  <a:lnTo>
                    <a:pt x="26682" y="4322"/>
                  </a:lnTo>
                  <a:lnTo>
                    <a:pt x="26069" y="4213"/>
                  </a:lnTo>
                  <a:lnTo>
                    <a:pt x="25377" y="4133"/>
                  </a:lnTo>
                  <a:lnTo>
                    <a:pt x="24615" y="4082"/>
                  </a:lnTo>
                  <a:lnTo>
                    <a:pt x="23788" y="4050"/>
                  </a:lnTo>
                  <a:lnTo>
                    <a:pt x="22899" y="4040"/>
                  </a:lnTo>
                  <a:lnTo>
                    <a:pt x="21959" y="4045"/>
                  </a:lnTo>
                  <a:lnTo>
                    <a:pt x="20974" y="4064"/>
                  </a:lnTo>
                  <a:lnTo>
                    <a:pt x="19948" y="4090"/>
                  </a:lnTo>
                  <a:lnTo>
                    <a:pt x="18889" y="4123"/>
                  </a:lnTo>
                  <a:lnTo>
                    <a:pt x="17800" y="4158"/>
                  </a:lnTo>
                  <a:lnTo>
                    <a:pt x="16692" y="4190"/>
                  </a:lnTo>
                  <a:lnTo>
                    <a:pt x="15569" y="4220"/>
                  </a:lnTo>
                  <a:lnTo>
                    <a:pt x="14437" y="4241"/>
                  </a:lnTo>
                  <a:lnTo>
                    <a:pt x="13302" y="4249"/>
                  </a:lnTo>
                  <a:lnTo>
                    <a:pt x="12172" y="4244"/>
                  </a:lnTo>
                  <a:lnTo>
                    <a:pt x="11052" y="4218"/>
                  </a:lnTo>
                  <a:lnTo>
                    <a:pt x="9950" y="4171"/>
                  </a:lnTo>
                  <a:lnTo>
                    <a:pt x="8870" y="4101"/>
                  </a:lnTo>
                  <a:lnTo>
                    <a:pt x="7819" y="3999"/>
                  </a:lnTo>
                  <a:lnTo>
                    <a:pt x="6803" y="3866"/>
                  </a:lnTo>
                  <a:lnTo>
                    <a:pt x="5830" y="3698"/>
                  </a:lnTo>
                  <a:lnTo>
                    <a:pt x="4906" y="3489"/>
                  </a:lnTo>
                  <a:lnTo>
                    <a:pt x="4035" y="3238"/>
                  </a:lnTo>
                  <a:lnTo>
                    <a:pt x="3226" y="2941"/>
                  </a:lnTo>
                  <a:lnTo>
                    <a:pt x="2483" y="2596"/>
                  </a:lnTo>
                  <a:lnTo>
                    <a:pt x="1814" y="2196"/>
                  </a:lnTo>
                  <a:lnTo>
                    <a:pt x="1225" y="1740"/>
                  </a:lnTo>
                  <a:lnTo>
                    <a:pt x="722" y="1225"/>
                  </a:lnTo>
                  <a:lnTo>
                    <a:pt x="311" y="646"/>
                  </a:lnTo>
                  <a:lnTo>
                    <a:pt x="0" y="0"/>
                  </a:lnTo>
                  <a:lnTo>
                    <a:pt x="0" y="5267"/>
                  </a:lnTo>
                  <a:lnTo>
                    <a:pt x="27648" y="5267"/>
                  </a:lnTo>
                  <a:close/>
                </a:path>
              </a:pathLst>
            </a:custGeom>
            <a:gradFill rotWithShape="1">
              <a:gsLst>
                <a:gs pos="0">
                  <a:srgbClr val="B06010"/>
                </a:gs>
                <a:gs pos="50000">
                  <a:srgbClr val="D8A774"/>
                </a:gs>
                <a:gs pos="100000">
                  <a:srgbClr val="B0601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7"/>
            <p:cNvSpPr>
              <a:spLocks/>
            </p:cNvSpPr>
            <p:nvPr userDrawn="1"/>
          </p:nvSpPr>
          <p:spPr bwMode="auto">
            <a:xfrm>
              <a:off x="0" y="17472"/>
              <a:ext cx="27648" cy="3264"/>
            </a:xfrm>
            <a:custGeom>
              <a:avLst/>
              <a:gdLst>
                <a:gd name="T0" fmla="*/ 27648 w 27648"/>
                <a:gd name="T1" fmla="*/ 688 h 4078"/>
                <a:gd name="T2" fmla="*/ 27648 w 27648"/>
                <a:gd name="T3" fmla="*/ 611 h 4078"/>
                <a:gd name="T4" fmla="*/ 27209 w 27648"/>
                <a:gd name="T5" fmla="*/ 587 h 4078"/>
                <a:gd name="T6" fmla="*/ 26682 w 27648"/>
                <a:gd name="T7" fmla="*/ 569 h 4078"/>
                <a:gd name="T8" fmla="*/ 26069 w 27648"/>
                <a:gd name="T9" fmla="*/ 555 h 4078"/>
                <a:gd name="T10" fmla="*/ 25377 w 27648"/>
                <a:gd name="T11" fmla="*/ 544 h 4078"/>
                <a:gd name="T12" fmla="*/ 24615 w 27648"/>
                <a:gd name="T13" fmla="*/ 538 h 4078"/>
                <a:gd name="T14" fmla="*/ 23788 w 27648"/>
                <a:gd name="T15" fmla="*/ 534 h 4078"/>
                <a:gd name="T16" fmla="*/ 22899 w 27648"/>
                <a:gd name="T17" fmla="*/ 531 h 4078"/>
                <a:gd name="T18" fmla="*/ 21959 w 27648"/>
                <a:gd name="T19" fmla="*/ 533 h 4078"/>
                <a:gd name="T20" fmla="*/ 20974 w 27648"/>
                <a:gd name="T21" fmla="*/ 535 h 4078"/>
                <a:gd name="T22" fmla="*/ 19948 w 27648"/>
                <a:gd name="T23" fmla="*/ 539 h 4078"/>
                <a:gd name="T24" fmla="*/ 18889 w 27648"/>
                <a:gd name="T25" fmla="*/ 543 h 4078"/>
                <a:gd name="T26" fmla="*/ 17800 w 27648"/>
                <a:gd name="T27" fmla="*/ 547 h 4078"/>
                <a:gd name="T28" fmla="*/ 16692 w 27648"/>
                <a:gd name="T29" fmla="*/ 552 h 4078"/>
                <a:gd name="T30" fmla="*/ 15569 w 27648"/>
                <a:gd name="T31" fmla="*/ 555 h 4078"/>
                <a:gd name="T32" fmla="*/ 14437 w 27648"/>
                <a:gd name="T33" fmla="*/ 559 h 4078"/>
                <a:gd name="T34" fmla="*/ 13302 w 27648"/>
                <a:gd name="T35" fmla="*/ 559 h 4078"/>
                <a:gd name="T36" fmla="*/ 12172 w 27648"/>
                <a:gd name="T37" fmla="*/ 559 h 4078"/>
                <a:gd name="T38" fmla="*/ 11052 w 27648"/>
                <a:gd name="T39" fmla="*/ 555 h 4078"/>
                <a:gd name="T40" fmla="*/ 9950 w 27648"/>
                <a:gd name="T41" fmla="*/ 549 h 4078"/>
                <a:gd name="T42" fmla="*/ 8870 w 27648"/>
                <a:gd name="T43" fmla="*/ 540 h 4078"/>
                <a:gd name="T44" fmla="*/ 7819 w 27648"/>
                <a:gd name="T45" fmla="*/ 527 h 4078"/>
                <a:gd name="T46" fmla="*/ 6803 w 27648"/>
                <a:gd name="T47" fmla="*/ 509 h 4078"/>
                <a:gd name="T48" fmla="*/ 5830 w 27648"/>
                <a:gd name="T49" fmla="*/ 487 h 4078"/>
                <a:gd name="T50" fmla="*/ 4906 w 27648"/>
                <a:gd name="T51" fmla="*/ 459 h 4078"/>
                <a:gd name="T52" fmla="*/ 4035 w 27648"/>
                <a:gd name="T53" fmla="*/ 427 h 4078"/>
                <a:gd name="T54" fmla="*/ 3226 w 27648"/>
                <a:gd name="T55" fmla="*/ 387 h 4078"/>
                <a:gd name="T56" fmla="*/ 2483 w 27648"/>
                <a:gd name="T57" fmla="*/ 342 h 4078"/>
                <a:gd name="T58" fmla="*/ 1814 w 27648"/>
                <a:gd name="T59" fmla="*/ 289 h 4078"/>
                <a:gd name="T60" fmla="*/ 1225 w 27648"/>
                <a:gd name="T61" fmla="*/ 230 h 4078"/>
                <a:gd name="T62" fmla="*/ 722 w 27648"/>
                <a:gd name="T63" fmla="*/ 162 h 4078"/>
                <a:gd name="T64" fmla="*/ 311 w 27648"/>
                <a:gd name="T65" fmla="*/ 85 h 4078"/>
                <a:gd name="T66" fmla="*/ 0 w 27648"/>
                <a:gd name="T67" fmla="*/ 0 h 4078"/>
                <a:gd name="T68" fmla="*/ 0 w 27648"/>
                <a:gd name="T69" fmla="*/ 688 h 4078"/>
                <a:gd name="T70" fmla="*/ 27648 w 27648"/>
                <a:gd name="T71" fmla="*/ 688 h 407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4078">
                  <a:moveTo>
                    <a:pt x="27648" y="4078"/>
                  </a:moveTo>
                  <a:lnTo>
                    <a:pt x="27648" y="3630"/>
                  </a:lnTo>
                  <a:lnTo>
                    <a:pt x="27209" y="3490"/>
                  </a:lnTo>
                  <a:lnTo>
                    <a:pt x="26682" y="3378"/>
                  </a:lnTo>
                  <a:lnTo>
                    <a:pt x="26069" y="3293"/>
                  </a:lnTo>
                  <a:lnTo>
                    <a:pt x="25377" y="3231"/>
                  </a:lnTo>
                  <a:lnTo>
                    <a:pt x="24615" y="3190"/>
                  </a:lnTo>
                  <a:lnTo>
                    <a:pt x="23788" y="3167"/>
                  </a:lnTo>
                  <a:lnTo>
                    <a:pt x="22899" y="3159"/>
                  </a:lnTo>
                  <a:lnTo>
                    <a:pt x="21959" y="3162"/>
                  </a:lnTo>
                  <a:lnTo>
                    <a:pt x="20974" y="3176"/>
                  </a:lnTo>
                  <a:lnTo>
                    <a:pt x="19948" y="3198"/>
                  </a:lnTo>
                  <a:lnTo>
                    <a:pt x="18889" y="3223"/>
                  </a:lnTo>
                  <a:lnTo>
                    <a:pt x="17800" y="3250"/>
                  </a:lnTo>
                  <a:lnTo>
                    <a:pt x="16692" y="3276"/>
                  </a:lnTo>
                  <a:lnTo>
                    <a:pt x="15569" y="3299"/>
                  </a:lnTo>
                  <a:lnTo>
                    <a:pt x="14437" y="3314"/>
                  </a:lnTo>
                  <a:lnTo>
                    <a:pt x="13302" y="3321"/>
                  </a:lnTo>
                  <a:lnTo>
                    <a:pt x="12172" y="3318"/>
                  </a:lnTo>
                  <a:lnTo>
                    <a:pt x="11052" y="3299"/>
                  </a:lnTo>
                  <a:lnTo>
                    <a:pt x="9950" y="3261"/>
                  </a:lnTo>
                  <a:lnTo>
                    <a:pt x="8870" y="3205"/>
                  </a:lnTo>
                  <a:lnTo>
                    <a:pt x="7819" y="3126"/>
                  </a:lnTo>
                  <a:lnTo>
                    <a:pt x="6803" y="3022"/>
                  </a:lnTo>
                  <a:lnTo>
                    <a:pt x="5830" y="2891"/>
                  </a:lnTo>
                  <a:lnTo>
                    <a:pt x="4906" y="2727"/>
                  </a:lnTo>
                  <a:lnTo>
                    <a:pt x="4035" y="2531"/>
                  </a:lnTo>
                  <a:lnTo>
                    <a:pt x="3226" y="2300"/>
                  </a:lnTo>
                  <a:lnTo>
                    <a:pt x="2483" y="2029"/>
                  </a:lnTo>
                  <a:lnTo>
                    <a:pt x="1814" y="1716"/>
                  </a:lnTo>
                  <a:lnTo>
                    <a:pt x="1225" y="1360"/>
                  </a:lnTo>
                  <a:lnTo>
                    <a:pt x="722" y="957"/>
                  </a:lnTo>
                  <a:lnTo>
                    <a:pt x="311" y="504"/>
                  </a:lnTo>
                  <a:lnTo>
                    <a:pt x="0" y="0"/>
                  </a:lnTo>
                  <a:lnTo>
                    <a:pt x="0" y="4078"/>
                  </a:lnTo>
                  <a:lnTo>
                    <a:pt x="27648" y="4078"/>
                  </a:lnTo>
                  <a:close/>
                </a:path>
              </a:pathLst>
            </a:custGeom>
            <a:solidFill>
              <a:srgbClr val="073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2" name="Group 28"/>
          <p:cNvGrpSpPr>
            <a:grpSpLocks/>
          </p:cNvGrpSpPr>
          <p:nvPr userDrawn="1"/>
        </p:nvGrpSpPr>
        <p:grpSpPr bwMode="auto">
          <a:xfrm>
            <a:off x="0" y="0"/>
            <a:ext cx="43891200" cy="7094538"/>
            <a:chOff x="0" y="0"/>
            <a:chExt cx="27648" cy="4469"/>
          </a:xfrm>
        </p:grpSpPr>
        <p:sp>
          <p:nvSpPr>
            <p:cNvPr id="1033" name="Freeform 25"/>
            <p:cNvSpPr>
              <a:spLocks/>
            </p:cNvSpPr>
            <p:nvPr userDrawn="1"/>
          </p:nvSpPr>
          <p:spPr bwMode="auto">
            <a:xfrm>
              <a:off x="0" y="0"/>
              <a:ext cx="27648" cy="4469"/>
            </a:xfrm>
            <a:custGeom>
              <a:avLst/>
              <a:gdLst>
                <a:gd name="T0" fmla="*/ 27648 w 27648"/>
                <a:gd name="T1" fmla="*/ 0 h 4469"/>
                <a:gd name="T2" fmla="*/ 0 w 27648"/>
                <a:gd name="T3" fmla="*/ 0 h 4469"/>
                <a:gd name="T4" fmla="*/ 0 w 27648"/>
                <a:gd name="T5" fmla="*/ 1471 h 4469"/>
                <a:gd name="T6" fmla="*/ 532 w 27648"/>
                <a:gd name="T7" fmla="*/ 1825 h 4469"/>
                <a:gd name="T8" fmla="*/ 1096 w 27648"/>
                <a:gd name="T9" fmla="*/ 2132 h 4469"/>
                <a:gd name="T10" fmla="*/ 1690 w 27648"/>
                <a:gd name="T11" fmla="*/ 2395 h 4469"/>
                <a:gd name="T12" fmla="*/ 2314 w 27648"/>
                <a:gd name="T13" fmla="*/ 2616 h 4469"/>
                <a:gd name="T14" fmla="*/ 2965 w 27648"/>
                <a:gd name="T15" fmla="*/ 2798 h 4469"/>
                <a:gd name="T16" fmla="*/ 3644 w 27648"/>
                <a:gd name="T17" fmla="*/ 2946 h 4469"/>
                <a:gd name="T18" fmla="*/ 4349 w 27648"/>
                <a:gd name="T19" fmla="*/ 3060 h 4469"/>
                <a:gd name="T20" fmla="*/ 5080 w 27648"/>
                <a:gd name="T21" fmla="*/ 3147 h 4469"/>
                <a:gd name="T22" fmla="*/ 5835 w 27648"/>
                <a:gd name="T23" fmla="*/ 3207 h 4469"/>
                <a:gd name="T24" fmla="*/ 6613 w 27648"/>
                <a:gd name="T25" fmla="*/ 3245 h 4469"/>
                <a:gd name="T26" fmla="*/ 7415 w 27648"/>
                <a:gd name="T27" fmla="*/ 3262 h 4469"/>
                <a:gd name="T28" fmla="*/ 8237 w 27648"/>
                <a:gd name="T29" fmla="*/ 3262 h 4469"/>
                <a:gd name="T30" fmla="*/ 9079 w 27648"/>
                <a:gd name="T31" fmla="*/ 3250 h 4469"/>
                <a:gd name="T32" fmla="*/ 9941 w 27648"/>
                <a:gd name="T33" fmla="*/ 3226 h 4469"/>
                <a:gd name="T34" fmla="*/ 10822 w 27648"/>
                <a:gd name="T35" fmla="*/ 3195 h 4469"/>
                <a:gd name="T36" fmla="*/ 11719 w 27648"/>
                <a:gd name="T37" fmla="*/ 3159 h 4469"/>
                <a:gd name="T38" fmla="*/ 12635 w 27648"/>
                <a:gd name="T39" fmla="*/ 3121 h 4469"/>
                <a:gd name="T40" fmla="*/ 13565 w 27648"/>
                <a:gd name="T41" fmla="*/ 3084 h 4469"/>
                <a:gd name="T42" fmla="*/ 14508 w 27648"/>
                <a:gd name="T43" fmla="*/ 3053 h 4469"/>
                <a:gd name="T44" fmla="*/ 15466 w 27648"/>
                <a:gd name="T45" fmla="*/ 3031 h 4469"/>
                <a:gd name="T46" fmla="*/ 16437 w 27648"/>
                <a:gd name="T47" fmla="*/ 3017 h 4469"/>
                <a:gd name="T48" fmla="*/ 17418 w 27648"/>
                <a:gd name="T49" fmla="*/ 3019 h 4469"/>
                <a:gd name="T50" fmla="*/ 18410 w 27648"/>
                <a:gd name="T51" fmla="*/ 3038 h 4469"/>
                <a:gd name="T52" fmla="*/ 19412 w 27648"/>
                <a:gd name="T53" fmla="*/ 3076 h 4469"/>
                <a:gd name="T54" fmla="*/ 20422 w 27648"/>
                <a:gd name="T55" fmla="*/ 3136 h 4469"/>
                <a:gd name="T56" fmla="*/ 21439 w 27648"/>
                <a:gd name="T57" fmla="*/ 3224 h 4469"/>
                <a:gd name="T58" fmla="*/ 22464 w 27648"/>
                <a:gd name="T59" fmla="*/ 3340 h 4469"/>
                <a:gd name="T60" fmla="*/ 23494 w 27648"/>
                <a:gd name="T61" fmla="*/ 3489 h 4469"/>
                <a:gd name="T62" fmla="*/ 24527 w 27648"/>
                <a:gd name="T63" fmla="*/ 3674 h 4469"/>
                <a:gd name="T64" fmla="*/ 25566 w 27648"/>
                <a:gd name="T65" fmla="*/ 3895 h 4469"/>
                <a:gd name="T66" fmla="*/ 26606 w 27648"/>
                <a:gd name="T67" fmla="*/ 4159 h 4469"/>
                <a:gd name="T68" fmla="*/ 27648 w 27648"/>
                <a:gd name="T69" fmla="*/ 4469 h 4469"/>
                <a:gd name="T70" fmla="*/ 27648 w 27648"/>
                <a:gd name="T71" fmla="*/ 0 h 446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4469">
                  <a:moveTo>
                    <a:pt x="27648" y="0"/>
                  </a:moveTo>
                  <a:lnTo>
                    <a:pt x="0" y="0"/>
                  </a:lnTo>
                  <a:lnTo>
                    <a:pt x="0" y="1471"/>
                  </a:lnTo>
                  <a:lnTo>
                    <a:pt x="532" y="1825"/>
                  </a:lnTo>
                  <a:lnTo>
                    <a:pt x="1096" y="2132"/>
                  </a:lnTo>
                  <a:lnTo>
                    <a:pt x="1690" y="2395"/>
                  </a:lnTo>
                  <a:lnTo>
                    <a:pt x="2314" y="2616"/>
                  </a:lnTo>
                  <a:lnTo>
                    <a:pt x="2965" y="2798"/>
                  </a:lnTo>
                  <a:lnTo>
                    <a:pt x="3644" y="2946"/>
                  </a:lnTo>
                  <a:lnTo>
                    <a:pt x="4349" y="3060"/>
                  </a:lnTo>
                  <a:lnTo>
                    <a:pt x="5080" y="3147"/>
                  </a:lnTo>
                  <a:lnTo>
                    <a:pt x="5835" y="3207"/>
                  </a:lnTo>
                  <a:lnTo>
                    <a:pt x="6613" y="3245"/>
                  </a:lnTo>
                  <a:lnTo>
                    <a:pt x="7415" y="3262"/>
                  </a:lnTo>
                  <a:lnTo>
                    <a:pt x="8237" y="3262"/>
                  </a:lnTo>
                  <a:lnTo>
                    <a:pt x="9079" y="3250"/>
                  </a:lnTo>
                  <a:lnTo>
                    <a:pt x="9941" y="3226"/>
                  </a:lnTo>
                  <a:lnTo>
                    <a:pt x="10822" y="3195"/>
                  </a:lnTo>
                  <a:lnTo>
                    <a:pt x="11719" y="3159"/>
                  </a:lnTo>
                  <a:lnTo>
                    <a:pt x="12635" y="3121"/>
                  </a:lnTo>
                  <a:lnTo>
                    <a:pt x="13565" y="3084"/>
                  </a:lnTo>
                  <a:lnTo>
                    <a:pt x="14508" y="3053"/>
                  </a:lnTo>
                  <a:lnTo>
                    <a:pt x="15466" y="3031"/>
                  </a:lnTo>
                  <a:lnTo>
                    <a:pt x="16437" y="3017"/>
                  </a:lnTo>
                  <a:lnTo>
                    <a:pt x="17418" y="3019"/>
                  </a:lnTo>
                  <a:lnTo>
                    <a:pt x="18410" y="3038"/>
                  </a:lnTo>
                  <a:lnTo>
                    <a:pt x="19412" y="3076"/>
                  </a:lnTo>
                  <a:lnTo>
                    <a:pt x="20422" y="3136"/>
                  </a:lnTo>
                  <a:lnTo>
                    <a:pt x="21439" y="3224"/>
                  </a:lnTo>
                  <a:lnTo>
                    <a:pt x="22464" y="3340"/>
                  </a:lnTo>
                  <a:lnTo>
                    <a:pt x="23494" y="3489"/>
                  </a:lnTo>
                  <a:lnTo>
                    <a:pt x="24527" y="3674"/>
                  </a:lnTo>
                  <a:lnTo>
                    <a:pt x="25566" y="3895"/>
                  </a:lnTo>
                  <a:lnTo>
                    <a:pt x="26606" y="4159"/>
                  </a:lnTo>
                  <a:lnTo>
                    <a:pt x="27648" y="4469"/>
                  </a:lnTo>
                  <a:lnTo>
                    <a:pt x="27648" y="0"/>
                  </a:lnTo>
                  <a:close/>
                </a:path>
              </a:pathLst>
            </a:custGeom>
            <a:gradFill rotWithShape="1">
              <a:gsLst>
                <a:gs pos="0">
                  <a:srgbClr val="B06010"/>
                </a:gs>
                <a:gs pos="50000">
                  <a:srgbClr val="D8A774"/>
                </a:gs>
                <a:gs pos="100000">
                  <a:srgbClr val="B06010"/>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26"/>
            <p:cNvSpPr>
              <a:spLocks/>
            </p:cNvSpPr>
            <p:nvPr userDrawn="1"/>
          </p:nvSpPr>
          <p:spPr bwMode="auto">
            <a:xfrm>
              <a:off x="0" y="0"/>
              <a:ext cx="27648" cy="3973"/>
            </a:xfrm>
            <a:custGeom>
              <a:avLst/>
              <a:gdLst>
                <a:gd name="T0" fmla="*/ 27648 w 27648"/>
                <a:gd name="T1" fmla="*/ 0 h 3973"/>
                <a:gd name="T2" fmla="*/ 0 w 27648"/>
                <a:gd name="T3" fmla="*/ 0 h 3973"/>
                <a:gd name="T4" fmla="*/ 0 w 27648"/>
                <a:gd name="T5" fmla="*/ 1308 h 3973"/>
                <a:gd name="T6" fmla="*/ 532 w 27648"/>
                <a:gd name="T7" fmla="*/ 1623 h 3973"/>
                <a:gd name="T8" fmla="*/ 1096 w 27648"/>
                <a:gd name="T9" fmla="*/ 1896 h 3973"/>
                <a:gd name="T10" fmla="*/ 1690 w 27648"/>
                <a:gd name="T11" fmla="*/ 2129 h 3973"/>
                <a:gd name="T12" fmla="*/ 2314 w 27648"/>
                <a:gd name="T13" fmla="*/ 2326 h 3973"/>
                <a:gd name="T14" fmla="*/ 2965 w 27648"/>
                <a:gd name="T15" fmla="*/ 2488 h 3973"/>
                <a:gd name="T16" fmla="*/ 3644 w 27648"/>
                <a:gd name="T17" fmla="*/ 2620 h 3973"/>
                <a:gd name="T18" fmla="*/ 4349 w 27648"/>
                <a:gd name="T19" fmla="*/ 2722 h 3973"/>
                <a:gd name="T20" fmla="*/ 5080 w 27648"/>
                <a:gd name="T21" fmla="*/ 2798 h 3973"/>
                <a:gd name="T22" fmla="*/ 5835 w 27648"/>
                <a:gd name="T23" fmla="*/ 2851 h 3973"/>
                <a:gd name="T24" fmla="*/ 6613 w 27648"/>
                <a:gd name="T25" fmla="*/ 2886 h 3973"/>
                <a:gd name="T26" fmla="*/ 7415 w 27648"/>
                <a:gd name="T27" fmla="*/ 2901 h 3973"/>
                <a:gd name="T28" fmla="*/ 8237 w 27648"/>
                <a:gd name="T29" fmla="*/ 2901 h 3973"/>
                <a:gd name="T30" fmla="*/ 9079 w 27648"/>
                <a:gd name="T31" fmla="*/ 2889 h 3973"/>
                <a:gd name="T32" fmla="*/ 9941 w 27648"/>
                <a:gd name="T33" fmla="*/ 2868 h 3973"/>
                <a:gd name="T34" fmla="*/ 10822 w 27648"/>
                <a:gd name="T35" fmla="*/ 2841 h 3973"/>
                <a:gd name="T36" fmla="*/ 11719 w 27648"/>
                <a:gd name="T37" fmla="*/ 2808 h 3973"/>
                <a:gd name="T38" fmla="*/ 12635 w 27648"/>
                <a:gd name="T39" fmla="*/ 2775 h 3973"/>
                <a:gd name="T40" fmla="*/ 13565 w 27648"/>
                <a:gd name="T41" fmla="*/ 2744 h 3973"/>
                <a:gd name="T42" fmla="*/ 14508 w 27648"/>
                <a:gd name="T43" fmla="*/ 2715 h 3973"/>
                <a:gd name="T44" fmla="*/ 15466 w 27648"/>
                <a:gd name="T45" fmla="*/ 2694 h 3973"/>
                <a:gd name="T46" fmla="*/ 16437 w 27648"/>
                <a:gd name="T47" fmla="*/ 2684 h 3973"/>
                <a:gd name="T48" fmla="*/ 17418 w 27648"/>
                <a:gd name="T49" fmla="*/ 2684 h 3973"/>
                <a:gd name="T50" fmla="*/ 18410 w 27648"/>
                <a:gd name="T51" fmla="*/ 2701 h 3973"/>
                <a:gd name="T52" fmla="*/ 19412 w 27648"/>
                <a:gd name="T53" fmla="*/ 2734 h 3973"/>
                <a:gd name="T54" fmla="*/ 20422 w 27648"/>
                <a:gd name="T55" fmla="*/ 2789 h 3973"/>
                <a:gd name="T56" fmla="*/ 21439 w 27648"/>
                <a:gd name="T57" fmla="*/ 2867 h 3973"/>
                <a:gd name="T58" fmla="*/ 22464 w 27648"/>
                <a:gd name="T59" fmla="*/ 2970 h 3973"/>
                <a:gd name="T60" fmla="*/ 23494 w 27648"/>
                <a:gd name="T61" fmla="*/ 3102 h 3973"/>
                <a:gd name="T62" fmla="*/ 24527 w 27648"/>
                <a:gd name="T63" fmla="*/ 3266 h 3973"/>
                <a:gd name="T64" fmla="*/ 25566 w 27648"/>
                <a:gd name="T65" fmla="*/ 3463 h 3973"/>
                <a:gd name="T66" fmla="*/ 26606 w 27648"/>
                <a:gd name="T67" fmla="*/ 3698 h 3973"/>
                <a:gd name="T68" fmla="*/ 27648 w 27648"/>
                <a:gd name="T69" fmla="*/ 3973 h 3973"/>
                <a:gd name="T70" fmla="*/ 27648 w 27648"/>
                <a:gd name="T71" fmla="*/ 0 h 39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7648" h="3973">
                  <a:moveTo>
                    <a:pt x="27648" y="0"/>
                  </a:moveTo>
                  <a:lnTo>
                    <a:pt x="0" y="0"/>
                  </a:lnTo>
                  <a:lnTo>
                    <a:pt x="0" y="1308"/>
                  </a:lnTo>
                  <a:lnTo>
                    <a:pt x="532" y="1623"/>
                  </a:lnTo>
                  <a:lnTo>
                    <a:pt x="1096" y="1896"/>
                  </a:lnTo>
                  <a:lnTo>
                    <a:pt x="1690" y="2129"/>
                  </a:lnTo>
                  <a:lnTo>
                    <a:pt x="2314" y="2326"/>
                  </a:lnTo>
                  <a:lnTo>
                    <a:pt x="2965" y="2488"/>
                  </a:lnTo>
                  <a:lnTo>
                    <a:pt x="3644" y="2620"/>
                  </a:lnTo>
                  <a:lnTo>
                    <a:pt x="4349" y="2722"/>
                  </a:lnTo>
                  <a:lnTo>
                    <a:pt x="5080" y="2798"/>
                  </a:lnTo>
                  <a:lnTo>
                    <a:pt x="5835" y="2851"/>
                  </a:lnTo>
                  <a:lnTo>
                    <a:pt x="6613" y="2886"/>
                  </a:lnTo>
                  <a:lnTo>
                    <a:pt x="7415" y="2901"/>
                  </a:lnTo>
                  <a:lnTo>
                    <a:pt x="8237" y="2901"/>
                  </a:lnTo>
                  <a:lnTo>
                    <a:pt x="9079" y="2889"/>
                  </a:lnTo>
                  <a:lnTo>
                    <a:pt x="9941" y="2868"/>
                  </a:lnTo>
                  <a:lnTo>
                    <a:pt x="10822" y="2841"/>
                  </a:lnTo>
                  <a:lnTo>
                    <a:pt x="11719" y="2808"/>
                  </a:lnTo>
                  <a:lnTo>
                    <a:pt x="12635" y="2775"/>
                  </a:lnTo>
                  <a:lnTo>
                    <a:pt x="13565" y="2744"/>
                  </a:lnTo>
                  <a:lnTo>
                    <a:pt x="14508" y="2715"/>
                  </a:lnTo>
                  <a:lnTo>
                    <a:pt x="15466" y="2694"/>
                  </a:lnTo>
                  <a:lnTo>
                    <a:pt x="16437" y="2684"/>
                  </a:lnTo>
                  <a:lnTo>
                    <a:pt x="17418" y="2684"/>
                  </a:lnTo>
                  <a:lnTo>
                    <a:pt x="18410" y="2701"/>
                  </a:lnTo>
                  <a:lnTo>
                    <a:pt x="19412" y="2734"/>
                  </a:lnTo>
                  <a:lnTo>
                    <a:pt x="20422" y="2789"/>
                  </a:lnTo>
                  <a:lnTo>
                    <a:pt x="21439" y="2867"/>
                  </a:lnTo>
                  <a:lnTo>
                    <a:pt x="22464" y="2970"/>
                  </a:lnTo>
                  <a:lnTo>
                    <a:pt x="23494" y="3102"/>
                  </a:lnTo>
                  <a:lnTo>
                    <a:pt x="24527" y="3266"/>
                  </a:lnTo>
                  <a:lnTo>
                    <a:pt x="25566" y="3463"/>
                  </a:lnTo>
                  <a:lnTo>
                    <a:pt x="26606" y="3698"/>
                  </a:lnTo>
                  <a:lnTo>
                    <a:pt x="27648" y="3973"/>
                  </a:lnTo>
                  <a:lnTo>
                    <a:pt x="27648" y="0"/>
                  </a:lnTo>
                  <a:close/>
                </a:path>
              </a:pathLst>
            </a:custGeom>
            <a:solidFill>
              <a:srgbClr val="07376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eaLnBrk="0" fontAlgn="base" hangingPunct="0">
        <a:spcBef>
          <a:spcPct val="0"/>
        </a:spcBef>
        <a:spcAft>
          <a:spcPct val="0"/>
        </a:spcAft>
        <a:defRPr sz="18100">
          <a:solidFill>
            <a:schemeClr val="tx2"/>
          </a:solidFill>
          <a:latin typeface="+mj-lt"/>
          <a:ea typeface="+mj-ea"/>
          <a:cs typeface="+mj-cs"/>
        </a:defRPr>
      </a:lvl1pPr>
      <a:lvl2pPr algn="ctr" defTabSz="3762375" rtl="0" eaLnBrk="0" fontAlgn="base" hangingPunct="0">
        <a:spcBef>
          <a:spcPct val="0"/>
        </a:spcBef>
        <a:spcAft>
          <a:spcPct val="0"/>
        </a:spcAft>
        <a:defRPr sz="18100">
          <a:solidFill>
            <a:schemeClr val="tx2"/>
          </a:solidFill>
          <a:latin typeface="Arial" charset="0"/>
        </a:defRPr>
      </a:lvl2pPr>
      <a:lvl3pPr algn="ctr" defTabSz="3762375" rtl="0" eaLnBrk="0" fontAlgn="base" hangingPunct="0">
        <a:spcBef>
          <a:spcPct val="0"/>
        </a:spcBef>
        <a:spcAft>
          <a:spcPct val="0"/>
        </a:spcAft>
        <a:defRPr sz="18100">
          <a:solidFill>
            <a:schemeClr val="tx2"/>
          </a:solidFill>
          <a:latin typeface="Arial" charset="0"/>
        </a:defRPr>
      </a:lvl3pPr>
      <a:lvl4pPr algn="ctr" defTabSz="3762375" rtl="0" eaLnBrk="0" fontAlgn="base" hangingPunct="0">
        <a:spcBef>
          <a:spcPct val="0"/>
        </a:spcBef>
        <a:spcAft>
          <a:spcPct val="0"/>
        </a:spcAft>
        <a:defRPr sz="18100">
          <a:solidFill>
            <a:schemeClr val="tx2"/>
          </a:solidFill>
          <a:latin typeface="Arial" charset="0"/>
        </a:defRPr>
      </a:lvl4pPr>
      <a:lvl5pPr algn="ctr" defTabSz="3762375"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2875" indent="-1412875" algn="l" defTabSz="3762375" rtl="0" eaLnBrk="0" fontAlgn="base" hangingPunct="0">
        <a:spcBef>
          <a:spcPct val="20000"/>
        </a:spcBef>
        <a:spcAft>
          <a:spcPct val="0"/>
        </a:spcAft>
        <a:buChar char="•"/>
        <a:defRPr sz="13100">
          <a:solidFill>
            <a:schemeClr val="tx1"/>
          </a:solidFill>
          <a:latin typeface="+mn-lt"/>
          <a:ea typeface="+mn-ea"/>
          <a:cs typeface="+mn-cs"/>
        </a:defRPr>
      </a:lvl1pPr>
      <a:lvl2pPr marL="3055938" indent="-1174750"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800">
          <a:solidFill>
            <a:schemeClr val="tx1"/>
          </a:solidFill>
          <a:latin typeface="+mn-lt"/>
        </a:defRPr>
      </a:lvl3pPr>
      <a:lvl4pPr marL="6583363" indent="-941388" algn="l" defTabSz="3762375" rtl="0" eaLnBrk="0" fontAlgn="base" hangingPunct="0">
        <a:spcBef>
          <a:spcPct val="20000"/>
        </a:spcBef>
        <a:spcAft>
          <a:spcPct val="0"/>
        </a:spcAft>
        <a:buChar char="–"/>
        <a:defRPr sz="8200">
          <a:solidFill>
            <a:schemeClr val="tx1"/>
          </a:solidFill>
          <a:latin typeface="+mn-lt"/>
        </a:defRPr>
      </a:lvl4pPr>
      <a:lvl5pPr marL="8464550" indent="-941388" algn="l" defTabSz="3762375"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2.png"/><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 Box 49"/>
          <p:cNvSpPr txBox="1">
            <a:spLocks noChangeArrowheads="1"/>
          </p:cNvSpPr>
          <p:nvPr/>
        </p:nvSpPr>
        <p:spPr bwMode="auto">
          <a:xfrm>
            <a:off x="1501775" y="8747125"/>
            <a:ext cx="9253538" cy="142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1" name="Text Box 49"/>
          <p:cNvSpPr txBox="1">
            <a:spLocks noChangeArrowheads="1"/>
          </p:cNvSpPr>
          <p:nvPr/>
        </p:nvSpPr>
        <p:spPr bwMode="auto">
          <a:xfrm>
            <a:off x="11603038" y="13792200"/>
            <a:ext cx="9255125" cy="134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138" name="Text Box 49"/>
          <p:cNvSpPr txBox="1">
            <a:spLocks noChangeArrowheads="1"/>
          </p:cNvSpPr>
          <p:nvPr/>
        </p:nvSpPr>
        <p:spPr bwMode="auto">
          <a:xfrm>
            <a:off x="21667788" y="8747125"/>
            <a:ext cx="9251950" cy="16173450"/>
          </a:xfrm>
          <a:prstGeom prst="rect">
            <a:avLst/>
          </a:prstGeom>
          <a:noFill/>
          <a:ln>
            <a:noFill/>
          </a:ln>
          <a:effectLst/>
          <a:extLst/>
        </p:spPr>
        <p:txBody>
          <a:bodyPr>
            <a:spAutoFit/>
          </a:bodyPr>
          <a:lstStyle>
            <a:lvl1pPr defTabSz="4703763" eaLnBrk="0" hangingPunct="0">
              <a:defRPr sz="8600">
                <a:solidFill>
                  <a:schemeClr val="tx1"/>
                </a:solidFill>
                <a:latin typeface="Arial" charset="0"/>
              </a:defRPr>
            </a:lvl1pPr>
            <a:lvl2pPr marL="742950" indent="-285750" defTabSz="4703763" eaLnBrk="0" hangingPunct="0">
              <a:defRPr sz="8600">
                <a:solidFill>
                  <a:schemeClr val="tx1"/>
                </a:solidFill>
                <a:latin typeface="Arial" charset="0"/>
              </a:defRPr>
            </a:lvl2pPr>
            <a:lvl3pPr marL="1143000" indent="-228600" defTabSz="4703763" eaLnBrk="0" hangingPunct="0">
              <a:defRPr sz="8600">
                <a:solidFill>
                  <a:schemeClr val="tx1"/>
                </a:solidFill>
                <a:latin typeface="Arial" charset="0"/>
              </a:defRPr>
            </a:lvl3pPr>
            <a:lvl4pPr marL="1600200" indent="-228600" defTabSz="4703763" eaLnBrk="0" hangingPunct="0">
              <a:defRPr sz="8600">
                <a:solidFill>
                  <a:schemeClr val="tx1"/>
                </a:solidFill>
                <a:latin typeface="Arial" charset="0"/>
              </a:defRPr>
            </a:lvl4pPr>
            <a:lvl5pPr marL="2057400" indent="-228600" defTabSz="4703763" eaLnBrk="0" hangingPunct="0">
              <a:defRPr sz="8600">
                <a:solidFill>
                  <a:schemeClr val="tx1"/>
                </a:solidFill>
                <a:latin typeface="Arial" charset="0"/>
              </a:defRPr>
            </a:lvl5pPr>
            <a:lvl6pPr marL="2514600" indent="-228600" defTabSz="4703763" eaLnBrk="0" fontAlgn="base" hangingPunct="0">
              <a:spcBef>
                <a:spcPct val="0"/>
              </a:spcBef>
              <a:spcAft>
                <a:spcPct val="0"/>
              </a:spcAft>
              <a:defRPr sz="8600">
                <a:solidFill>
                  <a:schemeClr val="tx1"/>
                </a:solidFill>
                <a:latin typeface="Arial" charset="0"/>
              </a:defRPr>
            </a:lvl6pPr>
            <a:lvl7pPr marL="2971800" indent="-228600" defTabSz="4703763" eaLnBrk="0" fontAlgn="base" hangingPunct="0">
              <a:spcBef>
                <a:spcPct val="0"/>
              </a:spcBef>
              <a:spcAft>
                <a:spcPct val="0"/>
              </a:spcAft>
              <a:defRPr sz="8600">
                <a:solidFill>
                  <a:schemeClr val="tx1"/>
                </a:solidFill>
                <a:latin typeface="Arial" charset="0"/>
              </a:defRPr>
            </a:lvl7pPr>
            <a:lvl8pPr marL="3429000" indent="-228600" defTabSz="4703763" eaLnBrk="0" fontAlgn="base" hangingPunct="0">
              <a:spcBef>
                <a:spcPct val="0"/>
              </a:spcBef>
              <a:spcAft>
                <a:spcPct val="0"/>
              </a:spcAft>
              <a:defRPr sz="8600">
                <a:solidFill>
                  <a:schemeClr val="tx1"/>
                </a:solidFill>
                <a:latin typeface="Arial" charset="0"/>
              </a:defRPr>
            </a:lvl8pPr>
            <a:lvl9pPr marL="3886200" indent="-228600" defTabSz="4703763" eaLnBrk="0" fontAlgn="base" hangingPunct="0">
              <a:spcBef>
                <a:spcPct val="0"/>
              </a:spcBef>
              <a:spcAft>
                <a:spcPct val="0"/>
              </a:spcAft>
              <a:defRPr sz="8600">
                <a:solidFill>
                  <a:schemeClr val="tx1"/>
                </a:solidFill>
                <a:latin typeface="Arial" charset="0"/>
              </a:defRPr>
            </a:lvl9pPr>
          </a:lstStyle>
          <a:p>
            <a:pPr eaLnBrk="1" hangingPunct="1">
              <a:lnSpc>
                <a:spcPct val="110000"/>
              </a:lnSpc>
              <a:defRPr/>
            </a:pPr>
            <a:r>
              <a:rPr lang="en-US" sz="3800" dirty="0" err="1" smtClean="0">
                <a:solidFill>
                  <a:srgbClr val="002D68"/>
                </a:solidFill>
              </a:rPr>
              <a:t>Lorem</a:t>
            </a:r>
            <a:r>
              <a:rPr lang="en-US" sz="3800" dirty="0" smtClean="0">
                <a:solidFill>
                  <a:srgbClr val="002D68"/>
                </a:solidFill>
              </a:rPr>
              <a:t> </a:t>
            </a:r>
            <a:r>
              <a:rPr lang="en-US" sz="3800" dirty="0" err="1" smtClean="0">
                <a:solidFill>
                  <a:srgbClr val="002D68"/>
                </a:solidFill>
              </a:rPr>
              <a:t>ipsum</a:t>
            </a:r>
            <a:r>
              <a:rPr lang="en-US" sz="3800" dirty="0" smtClean="0">
                <a:solidFill>
                  <a:srgbClr val="002D68"/>
                </a:solidFill>
              </a:rPr>
              <a:t> dolor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consectetuer</a:t>
            </a:r>
            <a:r>
              <a:rPr lang="en-US" sz="3800" dirty="0" smtClean="0">
                <a:solidFill>
                  <a:srgbClr val="002D68"/>
                </a:solidFill>
              </a:rPr>
              <a:t> </a:t>
            </a:r>
            <a:r>
              <a:rPr lang="en-US" sz="3800" dirty="0" err="1" smtClean="0">
                <a:solidFill>
                  <a:srgbClr val="002D68"/>
                </a:solidFill>
              </a:rPr>
              <a:t>adipiscing</a:t>
            </a:r>
            <a:r>
              <a:rPr lang="en-US" sz="3800" dirty="0" smtClean="0">
                <a:solidFill>
                  <a:srgbClr val="002D68"/>
                </a:solidFill>
              </a:rPr>
              <a:t> </a:t>
            </a:r>
            <a:r>
              <a:rPr lang="en-US" sz="3800" dirty="0" err="1" smtClean="0">
                <a:solidFill>
                  <a:srgbClr val="002D68"/>
                </a:solidFill>
              </a:rPr>
              <a:t>elit</a:t>
            </a:r>
            <a:r>
              <a:rPr lang="en-US" sz="3800" dirty="0" smtClean="0">
                <a:solidFill>
                  <a:srgbClr val="002D68"/>
                </a:solidFill>
              </a:rPr>
              <a:t>. Nam in </a:t>
            </a:r>
            <a:r>
              <a:rPr lang="en-US" sz="3800" dirty="0" err="1" smtClean="0">
                <a:solidFill>
                  <a:srgbClr val="002D68"/>
                </a:solidFill>
              </a:rPr>
              <a:t>diam</a:t>
            </a:r>
            <a:r>
              <a:rPr lang="en-US" sz="3800" dirty="0" smtClean="0">
                <a:solidFill>
                  <a:srgbClr val="002D68"/>
                </a:solidFill>
              </a:rPr>
              <a:t> </a:t>
            </a:r>
            <a:r>
              <a:rPr lang="en-US" sz="3800" dirty="0" err="1" smtClean="0">
                <a:solidFill>
                  <a:srgbClr val="002D68"/>
                </a:solidFill>
              </a:rPr>
              <a:t>consectetuer</a:t>
            </a:r>
            <a:r>
              <a:rPr lang="en-US" sz="3800" dirty="0" smtClean="0">
                <a:solidFill>
                  <a:srgbClr val="002D68"/>
                </a:solidFill>
              </a:rPr>
              <a:t> </a:t>
            </a:r>
            <a:r>
              <a:rPr lang="en-US" sz="3800" dirty="0" err="1" smtClean="0">
                <a:solidFill>
                  <a:srgbClr val="002D68"/>
                </a:solidFill>
              </a:rPr>
              <a:t>odio</a:t>
            </a:r>
            <a:r>
              <a:rPr lang="en-US" sz="3800" dirty="0" smtClean="0">
                <a:solidFill>
                  <a:srgbClr val="002D68"/>
                </a:solidFill>
              </a:rPr>
              <a:t> </a:t>
            </a:r>
            <a:r>
              <a:rPr lang="en-US" sz="3800" dirty="0" err="1" smtClean="0">
                <a:solidFill>
                  <a:srgbClr val="002D68"/>
                </a:solidFill>
              </a:rPr>
              <a:t>blandit</a:t>
            </a:r>
            <a:r>
              <a:rPr lang="en-US" sz="3800" dirty="0" smtClean="0">
                <a:solidFill>
                  <a:srgbClr val="002D68"/>
                </a:solidFill>
              </a:rPr>
              <a:t> </a:t>
            </a:r>
            <a:r>
              <a:rPr lang="en-US" sz="3800" dirty="0" err="1" smtClean="0">
                <a:solidFill>
                  <a:srgbClr val="002D68"/>
                </a:solidFill>
              </a:rPr>
              <a:t>elementum</a:t>
            </a:r>
            <a:r>
              <a:rPr lang="en-US" sz="3800" dirty="0" smtClean="0">
                <a:solidFill>
                  <a:srgbClr val="002D68"/>
                </a:solidFill>
              </a:rPr>
              <a:t>. </a:t>
            </a:r>
            <a:r>
              <a:rPr lang="en-US" sz="3800" dirty="0" err="1" smtClean="0">
                <a:solidFill>
                  <a:srgbClr val="002D68"/>
                </a:solidFill>
              </a:rPr>
              <a:t>Morbi</a:t>
            </a:r>
            <a:r>
              <a:rPr lang="en-US" sz="3800" dirty="0" smtClean="0">
                <a:solidFill>
                  <a:srgbClr val="002D68"/>
                </a:solidFill>
              </a:rPr>
              <a:t> id ligula ac ligula </a:t>
            </a:r>
            <a:r>
              <a:rPr lang="en-US" sz="3800" dirty="0" err="1" smtClean="0">
                <a:solidFill>
                  <a:srgbClr val="002D68"/>
                </a:solidFill>
              </a:rPr>
              <a:t>adipiscing</a:t>
            </a:r>
            <a:r>
              <a:rPr lang="en-US" sz="3800" dirty="0" smtClean="0">
                <a:solidFill>
                  <a:srgbClr val="002D68"/>
                </a:solidFill>
              </a:rPr>
              <a:t> </a:t>
            </a:r>
            <a:r>
              <a:rPr lang="en-US" sz="3800" dirty="0" err="1" smtClean="0">
                <a:solidFill>
                  <a:srgbClr val="002D68"/>
                </a:solidFill>
              </a:rPr>
              <a:t>iaculis</a:t>
            </a:r>
            <a:r>
              <a:rPr lang="en-US" sz="3800" dirty="0" smtClean="0">
                <a:solidFill>
                  <a:srgbClr val="002D68"/>
                </a:solidFill>
              </a:rPr>
              <a:t>. </a:t>
            </a:r>
            <a:r>
              <a:rPr lang="en-US" sz="3800" dirty="0" err="1" smtClean="0">
                <a:solidFill>
                  <a:srgbClr val="002D68"/>
                </a:solidFill>
              </a:rPr>
              <a:t>Nulla</a:t>
            </a:r>
            <a:r>
              <a:rPr lang="en-US" sz="3800" dirty="0" smtClean="0">
                <a:solidFill>
                  <a:srgbClr val="002D68"/>
                </a:solidFill>
              </a:rPr>
              <a:t> </a:t>
            </a:r>
            <a:r>
              <a:rPr lang="en-US" sz="3800" dirty="0" err="1" smtClean="0">
                <a:solidFill>
                  <a:srgbClr val="002D68"/>
                </a:solidFill>
              </a:rPr>
              <a:t>risus</a:t>
            </a:r>
            <a:r>
              <a:rPr lang="en-US" sz="3800" dirty="0" smtClean="0">
                <a:solidFill>
                  <a:srgbClr val="002D68"/>
                </a:solidFill>
              </a:rPr>
              <a:t> </a:t>
            </a:r>
            <a:r>
              <a:rPr lang="en-US" sz="3800" dirty="0" err="1" smtClean="0">
                <a:solidFill>
                  <a:srgbClr val="002D68"/>
                </a:solidFill>
              </a:rPr>
              <a:t>lorem</a:t>
            </a:r>
            <a:r>
              <a:rPr lang="en-US" sz="3800" dirty="0" smtClean="0">
                <a:solidFill>
                  <a:srgbClr val="002D68"/>
                </a:solidFill>
              </a:rPr>
              <a:t>, </a:t>
            </a:r>
            <a:r>
              <a:rPr lang="en-US" sz="3800" dirty="0" err="1" smtClean="0">
                <a:solidFill>
                  <a:srgbClr val="002D68"/>
                </a:solidFill>
              </a:rPr>
              <a:t>molestie</a:t>
            </a:r>
            <a:r>
              <a:rPr lang="en-US" sz="3800" dirty="0" smtClean="0">
                <a:solidFill>
                  <a:srgbClr val="002D68"/>
                </a:solidFill>
              </a:rPr>
              <a:t> ac, </a:t>
            </a:r>
            <a:r>
              <a:rPr lang="en-US" sz="3800" dirty="0" err="1" smtClean="0">
                <a:solidFill>
                  <a:srgbClr val="002D68"/>
                </a:solidFill>
              </a:rPr>
              <a:t>scelerisque</a:t>
            </a:r>
            <a:r>
              <a:rPr lang="en-US" sz="3800" dirty="0" smtClean="0">
                <a:solidFill>
                  <a:srgbClr val="002D68"/>
                </a:solidFill>
              </a:rPr>
              <a:t> </a:t>
            </a:r>
            <a:r>
              <a:rPr lang="en-US" sz="3800" dirty="0" err="1" smtClean="0">
                <a:solidFill>
                  <a:srgbClr val="002D68"/>
                </a:solidFill>
              </a:rPr>
              <a:t>quis</a:t>
            </a:r>
            <a:r>
              <a:rPr lang="en-US" sz="3800" dirty="0" smtClean="0">
                <a:solidFill>
                  <a:srgbClr val="002D68"/>
                </a:solidFill>
              </a:rPr>
              <a:t>, </a:t>
            </a:r>
            <a:r>
              <a:rPr lang="en-US" sz="3800" dirty="0" err="1" smtClean="0">
                <a:solidFill>
                  <a:srgbClr val="002D68"/>
                </a:solidFill>
              </a:rPr>
              <a:t>gravida</a:t>
            </a:r>
            <a:r>
              <a:rPr lang="en-US" sz="3800" dirty="0" smtClean="0">
                <a:solidFill>
                  <a:srgbClr val="002D68"/>
                </a:solidFill>
              </a:rPr>
              <a:t> </a:t>
            </a:r>
            <a:r>
              <a:rPr lang="en-US" sz="3800" dirty="0" err="1" smtClean="0">
                <a:solidFill>
                  <a:srgbClr val="002D68"/>
                </a:solidFill>
              </a:rPr>
              <a:t>eleifend</a:t>
            </a:r>
            <a:r>
              <a:rPr lang="en-US" sz="3800" dirty="0" smtClean="0">
                <a:solidFill>
                  <a:srgbClr val="002D68"/>
                </a:solidFill>
              </a:rPr>
              <a:t>, </a:t>
            </a:r>
            <a:r>
              <a:rPr lang="en-US" sz="3800" dirty="0" err="1" smtClean="0">
                <a:solidFill>
                  <a:srgbClr val="002D68"/>
                </a:solidFill>
              </a:rPr>
              <a:t>wisi</a:t>
            </a:r>
            <a:r>
              <a:rPr lang="en-US" sz="3800" dirty="0" smtClean="0">
                <a:solidFill>
                  <a:srgbClr val="002D68"/>
                </a:solidFill>
              </a:rPr>
              <a:t>. </a:t>
            </a:r>
          </a:p>
          <a:p>
            <a:pPr eaLnBrk="1" hangingPunct="1">
              <a:lnSpc>
                <a:spcPct val="110000"/>
              </a:lnSpc>
              <a:defRPr/>
            </a:pPr>
            <a:endParaRPr lang="en-US" sz="3800" dirty="0" smtClean="0">
              <a:solidFill>
                <a:srgbClr val="002D68"/>
              </a:solidFill>
            </a:endParaRPr>
          </a:p>
          <a:p>
            <a:pPr eaLnBrk="1" hangingPunct="1">
              <a:lnSpc>
                <a:spcPct val="110000"/>
              </a:lnSpc>
              <a:defRPr/>
            </a:pPr>
            <a:r>
              <a:rPr lang="en-US" sz="3800" dirty="0" err="1" smtClean="0">
                <a:solidFill>
                  <a:srgbClr val="002D68"/>
                </a:solidFill>
              </a:rPr>
              <a:t>Proin</a:t>
            </a:r>
            <a:r>
              <a:rPr lang="en-US" sz="3800" dirty="0" smtClean="0">
                <a:solidFill>
                  <a:srgbClr val="002D68"/>
                </a:solidFill>
              </a:rPr>
              <a:t> </a:t>
            </a:r>
            <a:r>
              <a:rPr lang="en-US" sz="3800" dirty="0" err="1" smtClean="0">
                <a:solidFill>
                  <a:srgbClr val="002D68"/>
                </a:solidFill>
              </a:rPr>
              <a:t>sapien</a:t>
            </a:r>
            <a:r>
              <a:rPr lang="en-US" sz="3800" dirty="0" smtClean="0">
                <a:solidFill>
                  <a:srgbClr val="002D68"/>
                </a:solidFill>
              </a:rPr>
              <a:t> ante, </a:t>
            </a:r>
            <a:r>
              <a:rPr lang="en-US" sz="3800" dirty="0" err="1" smtClean="0">
                <a:solidFill>
                  <a:srgbClr val="002D68"/>
                </a:solidFill>
              </a:rPr>
              <a:t>faucibus</a:t>
            </a:r>
            <a:r>
              <a:rPr lang="en-US" sz="3800" dirty="0" smtClean="0">
                <a:solidFill>
                  <a:srgbClr val="002D68"/>
                </a:solidFill>
              </a:rPr>
              <a:t>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eu</a:t>
            </a:r>
            <a:r>
              <a:rPr lang="en-US" sz="3800" dirty="0" smtClean="0">
                <a:solidFill>
                  <a:srgbClr val="002D68"/>
                </a:solidFill>
              </a:rPr>
              <a:t>, </a:t>
            </a:r>
            <a:r>
              <a:rPr lang="en-US" sz="3800" dirty="0" err="1" smtClean="0">
                <a:solidFill>
                  <a:srgbClr val="002D68"/>
                </a:solidFill>
              </a:rPr>
              <a:t>molestie</a:t>
            </a:r>
            <a:r>
              <a:rPr lang="en-US" sz="3800" dirty="0" smtClean="0">
                <a:solidFill>
                  <a:srgbClr val="002D68"/>
                </a:solidFill>
              </a:rPr>
              <a:t> a, </a:t>
            </a:r>
            <a:r>
              <a:rPr lang="en-US" sz="3800" dirty="0" err="1" smtClean="0">
                <a:solidFill>
                  <a:srgbClr val="002D68"/>
                </a:solidFill>
              </a:rPr>
              <a:t>erat</a:t>
            </a:r>
            <a:r>
              <a:rPr lang="en-US" sz="3800" dirty="0" smtClean="0">
                <a:solidFill>
                  <a:srgbClr val="002D68"/>
                </a:solidFill>
              </a:rPr>
              <a:t>. </a:t>
            </a:r>
            <a:r>
              <a:rPr lang="en-US" sz="3800" dirty="0" err="1" smtClean="0">
                <a:solidFill>
                  <a:srgbClr val="002D68"/>
                </a:solidFill>
              </a:rPr>
              <a:t>Donec</a:t>
            </a:r>
            <a:r>
              <a:rPr lang="en-US" sz="3800" dirty="0" smtClean="0">
                <a:solidFill>
                  <a:srgbClr val="002D68"/>
                </a:solidFill>
              </a:rPr>
              <a:t> magna </a:t>
            </a:r>
            <a:r>
              <a:rPr lang="en-US" sz="3800" dirty="0" err="1" smtClean="0">
                <a:solidFill>
                  <a:srgbClr val="002D68"/>
                </a:solidFill>
              </a:rPr>
              <a:t>nibh</a:t>
            </a:r>
            <a:r>
              <a:rPr lang="en-US" sz="3800" dirty="0" smtClean="0">
                <a:solidFill>
                  <a:srgbClr val="002D68"/>
                </a:solidFill>
              </a:rPr>
              <a:t>, </a:t>
            </a:r>
            <a:r>
              <a:rPr lang="en-US" sz="3800" dirty="0" err="1" smtClean="0">
                <a:solidFill>
                  <a:srgbClr val="002D68"/>
                </a:solidFill>
              </a:rPr>
              <a:t>ultrices</a:t>
            </a:r>
            <a:r>
              <a:rPr lang="en-US" sz="3800" dirty="0" smtClean="0">
                <a:solidFill>
                  <a:srgbClr val="002D68"/>
                </a:solidFill>
              </a:rPr>
              <a:t> </a:t>
            </a:r>
            <a:r>
              <a:rPr lang="en-US" sz="3800" dirty="0" err="1" smtClean="0">
                <a:solidFill>
                  <a:srgbClr val="002D68"/>
                </a:solidFill>
              </a:rPr>
              <a:t>facilisis</a:t>
            </a:r>
            <a:r>
              <a:rPr lang="en-US" sz="3800" dirty="0" smtClean="0">
                <a:solidFill>
                  <a:srgbClr val="002D68"/>
                </a:solidFill>
              </a:rPr>
              <a:t>, </a:t>
            </a:r>
            <a:r>
              <a:rPr lang="en-US" sz="3800" dirty="0" err="1" smtClean="0">
                <a:solidFill>
                  <a:srgbClr val="002D68"/>
                </a:solidFill>
              </a:rPr>
              <a:t>dignissim</a:t>
            </a:r>
            <a:r>
              <a:rPr lang="en-US" sz="3800" dirty="0" smtClean="0">
                <a:solidFill>
                  <a:srgbClr val="002D68"/>
                </a:solidFill>
              </a:rPr>
              <a:t>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ut</a:t>
            </a:r>
            <a:r>
              <a:rPr lang="en-US" sz="3800" dirty="0" smtClean="0">
                <a:solidFill>
                  <a:srgbClr val="002D68"/>
                </a:solidFill>
              </a:rPr>
              <a:t>, diam. </a:t>
            </a:r>
            <a:r>
              <a:rPr lang="en-US" sz="3800" dirty="0" err="1" smtClean="0">
                <a:solidFill>
                  <a:srgbClr val="002D68"/>
                </a:solidFill>
              </a:rPr>
              <a:t>Nulla</a:t>
            </a:r>
            <a:r>
              <a:rPr lang="en-US" sz="3800" dirty="0" smtClean="0">
                <a:solidFill>
                  <a:srgbClr val="002D68"/>
                </a:solidFill>
              </a:rPr>
              <a:t> </a:t>
            </a:r>
            <a:r>
              <a:rPr lang="en-US" sz="3800" dirty="0" err="1" smtClean="0">
                <a:solidFill>
                  <a:srgbClr val="002D68"/>
                </a:solidFill>
              </a:rPr>
              <a:t>facilisi</a:t>
            </a:r>
            <a:r>
              <a:rPr lang="en-US" sz="3800" dirty="0" smtClean="0">
                <a:solidFill>
                  <a:srgbClr val="002D68"/>
                </a:solidFill>
              </a:rPr>
              <a:t>. Cum </a:t>
            </a:r>
            <a:r>
              <a:rPr lang="en-US" sz="3800" dirty="0" err="1" smtClean="0">
                <a:solidFill>
                  <a:srgbClr val="002D68"/>
                </a:solidFill>
              </a:rPr>
              <a:t>sociis</a:t>
            </a:r>
            <a:r>
              <a:rPr lang="en-US" sz="3800" dirty="0" smtClean="0">
                <a:solidFill>
                  <a:srgbClr val="002D68"/>
                </a:solidFill>
              </a:rPr>
              <a:t> </a:t>
            </a:r>
            <a:r>
              <a:rPr lang="en-US" sz="3800" dirty="0" err="1" smtClean="0">
                <a:solidFill>
                  <a:srgbClr val="002D68"/>
                </a:solidFill>
              </a:rPr>
              <a:t>natoque</a:t>
            </a:r>
            <a:r>
              <a:rPr lang="en-US" sz="3800" dirty="0" smtClean="0">
                <a:solidFill>
                  <a:srgbClr val="002D68"/>
                </a:solidFill>
              </a:rPr>
              <a:t> </a:t>
            </a:r>
            <a:r>
              <a:rPr lang="en-US" sz="3800" dirty="0" err="1" smtClean="0">
                <a:solidFill>
                  <a:srgbClr val="002D68"/>
                </a:solidFill>
              </a:rPr>
              <a:t>penatibus</a:t>
            </a:r>
            <a:r>
              <a:rPr lang="en-US" sz="3800" dirty="0" smtClean="0">
                <a:solidFill>
                  <a:srgbClr val="002D68"/>
                </a:solidFill>
              </a:rPr>
              <a:t> et </a:t>
            </a:r>
            <a:r>
              <a:rPr lang="en-US" sz="3800" dirty="0" err="1" smtClean="0">
                <a:solidFill>
                  <a:srgbClr val="002D68"/>
                </a:solidFill>
              </a:rPr>
              <a:t>magnis</a:t>
            </a:r>
            <a:r>
              <a:rPr lang="en-US" sz="3800" dirty="0" smtClean="0">
                <a:solidFill>
                  <a:srgbClr val="002D68"/>
                </a:solidFill>
              </a:rPr>
              <a:t> dis parturient </a:t>
            </a:r>
            <a:r>
              <a:rPr lang="en-US" sz="3800" dirty="0" err="1" smtClean="0">
                <a:solidFill>
                  <a:srgbClr val="002D68"/>
                </a:solidFill>
              </a:rPr>
              <a:t>montes</a:t>
            </a:r>
            <a:r>
              <a:rPr lang="en-US" sz="3800" dirty="0" smtClean="0">
                <a:solidFill>
                  <a:srgbClr val="002D68"/>
                </a:solidFill>
              </a:rPr>
              <a:t>, </a:t>
            </a:r>
            <a:r>
              <a:rPr lang="en-US" sz="3800" dirty="0" err="1" smtClean="0">
                <a:solidFill>
                  <a:srgbClr val="002D68"/>
                </a:solidFill>
              </a:rPr>
              <a:t>nascetur</a:t>
            </a:r>
            <a:r>
              <a:rPr lang="en-US" sz="3800" dirty="0" smtClean="0">
                <a:solidFill>
                  <a:srgbClr val="002D68"/>
                </a:solidFill>
              </a:rPr>
              <a:t> </a:t>
            </a:r>
            <a:r>
              <a:rPr lang="en-US" sz="3800" dirty="0" err="1" smtClean="0">
                <a:solidFill>
                  <a:srgbClr val="002D68"/>
                </a:solidFill>
              </a:rPr>
              <a:t>ridiculus</a:t>
            </a:r>
            <a:r>
              <a:rPr lang="en-US" sz="3800" dirty="0" smtClean="0">
                <a:solidFill>
                  <a:srgbClr val="002D68"/>
                </a:solidFill>
              </a:rPr>
              <a:t> mus. </a:t>
            </a:r>
          </a:p>
          <a:p>
            <a:pPr marL="571500" indent="-571500" eaLnBrk="1" hangingPunct="1">
              <a:lnSpc>
                <a:spcPct val="110000"/>
              </a:lnSpc>
              <a:buFont typeface="Arial" pitchFamily="34" charset="0"/>
              <a:buChar char="•"/>
              <a:defRPr/>
            </a:pPr>
            <a:r>
              <a:rPr lang="en-US" sz="3800" dirty="0" err="1" smtClean="0">
                <a:solidFill>
                  <a:srgbClr val="002D68"/>
                </a:solidFill>
              </a:rPr>
              <a:t>Morbi</a:t>
            </a:r>
            <a:r>
              <a:rPr lang="en-US" sz="3800" dirty="0" smtClean="0">
                <a:solidFill>
                  <a:srgbClr val="002D68"/>
                </a:solidFill>
              </a:rPr>
              <a:t> </a:t>
            </a:r>
            <a:r>
              <a:rPr lang="en-US" sz="3800" dirty="0" err="1" smtClean="0">
                <a:solidFill>
                  <a:srgbClr val="002D68"/>
                </a:solidFill>
              </a:rPr>
              <a:t>tristique</a:t>
            </a:r>
            <a:r>
              <a:rPr lang="en-US" sz="3800" dirty="0" smtClean="0">
                <a:solidFill>
                  <a:srgbClr val="002D68"/>
                </a:solidFill>
              </a:rPr>
              <a:t> </a:t>
            </a:r>
            <a:r>
              <a:rPr lang="en-US" sz="3800" dirty="0" err="1" smtClean="0">
                <a:solidFill>
                  <a:srgbClr val="002D68"/>
                </a:solidFill>
              </a:rPr>
              <a:t>erat</a:t>
            </a:r>
            <a:r>
              <a:rPr lang="en-US" sz="3800" dirty="0" smtClean="0">
                <a:solidFill>
                  <a:srgbClr val="002D68"/>
                </a:solidFill>
              </a:rPr>
              <a:t> at ligula. </a:t>
            </a:r>
          </a:p>
          <a:p>
            <a:pPr marL="571500" indent="-571500" eaLnBrk="1" hangingPunct="1">
              <a:lnSpc>
                <a:spcPct val="110000"/>
              </a:lnSpc>
              <a:buFont typeface="Arial" pitchFamily="34" charset="0"/>
              <a:buChar char="•"/>
              <a:defRPr/>
            </a:pPr>
            <a:r>
              <a:rPr lang="en-US" sz="3800" dirty="0" err="1" smtClean="0">
                <a:solidFill>
                  <a:srgbClr val="002D68"/>
                </a:solidFill>
              </a:rPr>
              <a:t>Curabitur</a:t>
            </a:r>
            <a:r>
              <a:rPr lang="en-US" sz="3800" dirty="0" smtClean="0">
                <a:solidFill>
                  <a:srgbClr val="002D68"/>
                </a:solidFill>
              </a:rPr>
              <a:t> in </a:t>
            </a:r>
            <a:r>
              <a:rPr lang="en-US" sz="3800" dirty="0" err="1" smtClean="0">
                <a:solidFill>
                  <a:srgbClr val="002D68"/>
                </a:solidFill>
              </a:rPr>
              <a:t>metus</a:t>
            </a:r>
            <a:r>
              <a:rPr lang="en-US" sz="3800" dirty="0" smtClean="0">
                <a:solidFill>
                  <a:srgbClr val="002D68"/>
                </a:solidFill>
              </a:rPr>
              <a:t>. </a:t>
            </a:r>
          </a:p>
          <a:p>
            <a:pPr marL="571500" indent="-571500" eaLnBrk="1" hangingPunct="1">
              <a:lnSpc>
                <a:spcPct val="110000"/>
              </a:lnSpc>
              <a:buFont typeface="Arial" pitchFamily="34" charset="0"/>
              <a:buChar char="•"/>
              <a:defRPr/>
            </a:pPr>
            <a:r>
              <a:rPr lang="en-US" sz="3800" dirty="0" err="1" smtClean="0">
                <a:solidFill>
                  <a:srgbClr val="002D68"/>
                </a:solidFill>
              </a:rPr>
              <a:t>Donec</a:t>
            </a:r>
            <a:r>
              <a:rPr lang="en-US" sz="3800" dirty="0" smtClean="0">
                <a:solidFill>
                  <a:srgbClr val="002D68"/>
                </a:solidFill>
              </a:rPr>
              <a:t> </a:t>
            </a:r>
            <a:r>
              <a:rPr lang="en-US" sz="3800" dirty="0" err="1" smtClean="0">
                <a:solidFill>
                  <a:srgbClr val="002D68"/>
                </a:solidFill>
              </a:rPr>
              <a:t>consequat</a:t>
            </a:r>
            <a:r>
              <a:rPr lang="en-US" sz="3800" dirty="0" smtClean="0">
                <a:solidFill>
                  <a:srgbClr val="002D68"/>
                </a:solidFill>
              </a:rPr>
              <a:t>. </a:t>
            </a:r>
          </a:p>
          <a:p>
            <a:pPr marL="571500" indent="-571500" eaLnBrk="1" hangingPunct="1">
              <a:lnSpc>
                <a:spcPct val="110000"/>
              </a:lnSpc>
              <a:buFont typeface="Arial" pitchFamily="34" charset="0"/>
              <a:buChar char="•"/>
              <a:defRPr/>
            </a:pPr>
            <a:r>
              <a:rPr lang="en-US" sz="3800" dirty="0" err="1" smtClean="0">
                <a:solidFill>
                  <a:srgbClr val="002D68"/>
                </a:solidFill>
              </a:rPr>
              <a:t>Quisque</a:t>
            </a:r>
            <a:r>
              <a:rPr lang="en-US" sz="3800" dirty="0" smtClean="0">
                <a:solidFill>
                  <a:srgbClr val="002D68"/>
                </a:solidFill>
              </a:rPr>
              <a:t> </a:t>
            </a:r>
            <a:r>
              <a:rPr lang="en-US" sz="3800" dirty="0" err="1" smtClean="0">
                <a:solidFill>
                  <a:srgbClr val="002D68"/>
                </a:solidFill>
              </a:rPr>
              <a:t>porta</a:t>
            </a:r>
            <a:r>
              <a:rPr lang="en-US" sz="3800" dirty="0" smtClean="0">
                <a:solidFill>
                  <a:srgbClr val="002D68"/>
                </a:solidFill>
              </a:rPr>
              <a:t>. Integer diam. </a:t>
            </a:r>
          </a:p>
          <a:p>
            <a:pPr eaLnBrk="1" hangingPunct="1">
              <a:lnSpc>
                <a:spcPct val="110000"/>
              </a:lnSpc>
              <a:defRPr/>
            </a:pPr>
            <a:endParaRPr lang="en-US" sz="3800" dirty="0" smtClean="0">
              <a:solidFill>
                <a:srgbClr val="002D68"/>
              </a:solidFill>
            </a:endParaRPr>
          </a:p>
          <a:p>
            <a:pPr eaLnBrk="1" hangingPunct="1">
              <a:lnSpc>
                <a:spcPct val="110000"/>
              </a:lnSpc>
              <a:defRPr/>
            </a:pPr>
            <a:r>
              <a:rPr lang="en-US" sz="3800" dirty="0" err="1" smtClean="0">
                <a:solidFill>
                  <a:srgbClr val="002D68"/>
                </a:solidFill>
              </a:rPr>
              <a:t>Mauris</a:t>
            </a:r>
            <a:r>
              <a:rPr lang="en-US" sz="3800" dirty="0" smtClean="0">
                <a:solidFill>
                  <a:srgbClr val="002D68"/>
                </a:solidFill>
              </a:rPr>
              <a:t> </a:t>
            </a:r>
            <a:r>
              <a:rPr lang="en-US" sz="3800" dirty="0" err="1" smtClean="0">
                <a:solidFill>
                  <a:srgbClr val="002D68"/>
                </a:solidFill>
              </a:rPr>
              <a:t>pellentesque</a:t>
            </a:r>
            <a:r>
              <a:rPr lang="en-US" sz="3800" dirty="0" smtClean="0">
                <a:solidFill>
                  <a:srgbClr val="002D68"/>
                </a:solidFill>
              </a:rPr>
              <a:t> </a:t>
            </a:r>
            <a:r>
              <a:rPr lang="en-US" sz="3800" dirty="0" err="1" smtClean="0">
                <a:solidFill>
                  <a:srgbClr val="002D68"/>
                </a:solidFill>
              </a:rPr>
              <a:t>aliquet</a:t>
            </a:r>
            <a:r>
              <a:rPr lang="en-US" sz="3800" dirty="0" smtClean="0">
                <a:solidFill>
                  <a:srgbClr val="002D68"/>
                </a:solidFill>
              </a:rPr>
              <a:t> </a:t>
            </a:r>
            <a:r>
              <a:rPr lang="en-US" sz="3800" dirty="0" err="1" smtClean="0">
                <a:solidFill>
                  <a:srgbClr val="002D68"/>
                </a:solidFill>
              </a:rPr>
              <a:t>elit</a:t>
            </a:r>
            <a:r>
              <a:rPr lang="en-US" sz="3800" dirty="0" smtClean="0">
                <a:solidFill>
                  <a:srgbClr val="002D68"/>
                </a:solidFill>
              </a:rPr>
              <a:t>. </a:t>
            </a:r>
            <a:r>
              <a:rPr lang="en-US" sz="3800" dirty="0" err="1" smtClean="0">
                <a:solidFill>
                  <a:srgbClr val="002D68"/>
                </a:solidFill>
              </a:rPr>
              <a:t>Curabitur</a:t>
            </a:r>
            <a:r>
              <a:rPr lang="en-US" sz="3800" dirty="0" smtClean="0">
                <a:solidFill>
                  <a:srgbClr val="002D68"/>
                </a:solidFill>
              </a:rPr>
              <a:t> </a:t>
            </a:r>
            <a:r>
              <a:rPr lang="en-US" sz="3800" dirty="0" err="1" smtClean="0">
                <a:solidFill>
                  <a:srgbClr val="002D68"/>
                </a:solidFill>
              </a:rPr>
              <a:t>hendrerit</a:t>
            </a:r>
            <a:r>
              <a:rPr lang="en-US" sz="3800" dirty="0" smtClean="0">
                <a:solidFill>
                  <a:srgbClr val="002D68"/>
                </a:solidFill>
              </a:rPr>
              <a:t> </a:t>
            </a:r>
            <a:r>
              <a:rPr lang="en-US" sz="3800" dirty="0" err="1" smtClean="0">
                <a:solidFill>
                  <a:srgbClr val="002D68"/>
                </a:solidFill>
              </a:rPr>
              <a:t>metus</a:t>
            </a:r>
            <a:r>
              <a:rPr lang="en-US" sz="3800" dirty="0" smtClean="0">
                <a:solidFill>
                  <a:srgbClr val="002D68"/>
                </a:solidFill>
              </a:rPr>
              <a:t> </a:t>
            </a:r>
            <a:r>
              <a:rPr lang="en-US" sz="3800" dirty="0" err="1" smtClean="0">
                <a:solidFill>
                  <a:srgbClr val="002D68"/>
                </a:solidFill>
              </a:rPr>
              <a:t>quis</a:t>
            </a:r>
            <a:r>
              <a:rPr lang="en-US" sz="3800" dirty="0" smtClean="0">
                <a:solidFill>
                  <a:srgbClr val="002D68"/>
                </a:solidFill>
              </a:rPr>
              <a:t> </a:t>
            </a:r>
            <a:r>
              <a:rPr lang="en-US" sz="3800" dirty="0" err="1" smtClean="0">
                <a:solidFill>
                  <a:srgbClr val="002D68"/>
                </a:solidFill>
              </a:rPr>
              <a:t>augue</a:t>
            </a:r>
            <a:r>
              <a:rPr lang="en-US" sz="3800" dirty="0" smtClean="0">
                <a:solidFill>
                  <a:srgbClr val="002D68"/>
                </a:solidFill>
              </a:rPr>
              <a:t>. </a:t>
            </a:r>
            <a:r>
              <a:rPr lang="en-US" sz="3800" dirty="0" err="1" smtClean="0">
                <a:solidFill>
                  <a:srgbClr val="002D68"/>
                </a:solidFill>
              </a:rPr>
              <a:t>Mauris</a:t>
            </a:r>
            <a:r>
              <a:rPr lang="en-US" sz="3800" dirty="0" smtClean="0">
                <a:solidFill>
                  <a:srgbClr val="002D68"/>
                </a:solidFill>
              </a:rPr>
              <a:t> </a:t>
            </a:r>
            <a:r>
              <a:rPr lang="en-US" sz="3800" dirty="0" err="1" smtClean="0">
                <a:solidFill>
                  <a:srgbClr val="002D68"/>
                </a:solidFill>
              </a:rPr>
              <a:t>rhoncus</a:t>
            </a:r>
            <a:r>
              <a:rPr lang="en-US" sz="3800" dirty="0" smtClean="0">
                <a:solidFill>
                  <a:srgbClr val="002D68"/>
                </a:solidFill>
              </a:rPr>
              <a:t>, magna vitae </a:t>
            </a:r>
            <a:r>
              <a:rPr lang="en-US" sz="3800" dirty="0" err="1" smtClean="0">
                <a:solidFill>
                  <a:srgbClr val="002D68"/>
                </a:solidFill>
              </a:rPr>
              <a:t>laoreet</a:t>
            </a:r>
            <a:r>
              <a:rPr lang="en-US" sz="3800" dirty="0" smtClean="0">
                <a:solidFill>
                  <a:srgbClr val="002D68"/>
                </a:solidFill>
              </a:rPr>
              <a:t> </a:t>
            </a:r>
            <a:r>
              <a:rPr lang="en-US" sz="3800" dirty="0" err="1" smtClean="0">
                <a:solidFill>
                  <a:srgbClr val="002D68"/>
                </a:solidFill>
              </a:rPr>
              <a:t>imperdiet</a:t>
            </a:r>
            <a:r>
              <a:rPr lang="en-US" sz="3800" dirty="0" smtClean="0">
                <a:solidFill>
                  <a:srgbClr val="002D68"/>
                </a:solidFill>
              </a:rPr>
              <a:t>, ligula dolor </a:t>
            </a:r>
            <a:r>
              <a:rPr lang="en-US" sz="3800" dirty="0" err="1" smtClean="0">
                <a:solidFill>
                  <a:srgbClr val="002D68"/>
                </a:solidFill>
              </a:rPr>
              <a:t>hendrerit</a:t>
            </a:r>
            <a:r>
              <a:rPr lang="en-US" sz="3800" dirty="0" smtClean="0">
                <a:solidFill>
                  <a:srgbClr val="002D68"/>
                </a:solidFill>
              </a:rPr>
              <a:t> quam, sit </a:t>
            </a:r>
            <a:r>
              <a:rPr lang="en-US" sz="3800" dirty="0" err="1" smtClean="0">
                <a:solidFill>
                  <a:srgbClr val="002D68"/>
                </a:solidFill>
              </a:rPr>
              <a:t>amet</a:t>
            </a:r>
            <a:r>
              <a:rPr lang="en-US" sz="3800" dirty="0" smtClean="0">
                <a:solidFill>
                  <a:srgbClr val="002D68"/>
                </a:solidFill>
              </a:rPr>
              <a:t> </a:t>
            </a:r>
            <a:r>
              <a:rPr lang="en-US" sz="3800" dirty="0" err="1" smtClean="0">
                <a:solidFill>
                  <a:srgbClr val="002D68"/>
                </a:solidFill>
              </a:rPr>
              <a:t>mollis</a:t>
            </a:r>
            <a:r>
              <a:rPr lang="en-US" sz="3800" dirty="0" smtClean="0">
                <a:solidFill>
                  <a:srgbClr val="002D68"/>
                </a:solidFill>
              </a:rPr>
              <a:t> </a:t>
            </a:r>
            <a:r>
              <a:rPr lang="en-US" sz="3800" dirty="0" err="1" smtClean="0">
                <a:solidFill>
                  <a:srgbClr val="002D68"/>
                </a:solidFill>
              </a:rPr>
              <a:t>augue</a:t>
            </a:r>
            <a:r>
              <a:rPr lang="en-US" sz="3800" dirty="0" smtClean="0">
                <a:solidFill>
                  <a:srgbClr val="002D68"/>
                </a:solidFill>
              </a:rPr>
              <a:t> </a:t>
            </a:r>
            <a:r>
              <a:rPr lang="en-US" sz="3800" dirty="0" err="1" smtClean="0">
                <a:solidFill>
                  <a:srgbClr val="002D68"/>
                </a:solidFill>
              </a:rPr>
              <a:t>nibh</a:t>
            </a:r>
            <a:r>
              <a:rPr lang="en-US" sz="3800" dirty="0" smtClean="0">
                <a:solidFill>
                  <a:srgbClr val="002D68"/>
                </a:solidFill>
              </a:rPr>
              <a:t> et </a:t>
            </a:r>
            <a:r>
              <a:rPr lang="en-US" sz="3800" dirty="0" err="1" smtClean="0">
                <a:solidFill>
                  <a:srgbClr val="002D68"/>
                </a:solidFill>
              </a:rPr>
              <a:t>lorem</a:t>
            </a:r>
            <a:r>
              <a:rPr lang="en-US" sz="3800" dirty="0" smtClean="0">
                <a:solidFill>
                  <a:srgbClr val="002D68"/>
                </a:solidFill>
              </a:rPr>
              <a:t>. Nam </a:t>
            </a:r>
            <a:r>
              <a:rPr lang="en-US" sz="3800" dirty="0" err="1" smtClean="0">
                <a:solidFill>
                  <a:srgbClr val="002D68"/>
                </a:solidFill>
              </a:rPr>
              <a:t>odio</a:t>
            </a:r>
            <a:r>
              <a:rPr lang="en-US" sz="3800" dirty="0" smtClean="0">
                <a:solidFill>
                  <a:srgbClr val="002D68"/>
                </a:solidFill>
              </a:rPr>
              <a:t> </a:t>
            </a:r>
            <a:r>
              <a:rPr lang="en-US" sz="3800" dirty="0" err="1" smtClean="0">
                <a:solidFill>
                  <a:srgbClr val="002D68"/>
                </a:solidFill>
              </a:rPr>
              <a:t>wisi</a:t>
            </a:r>
            <a:r>
              <a:rPr lang="en-US" sz="3800" dirty="0" smtClean="0">
                <a:solidFill>
                  <a:srgbClr val="002D68"/>
                </a:solidFill>
              </a:rPr>
              <a:t>, </a:t>
            </a:r>
            <a:r>
              <a:rPr lang="en-US" sz="3800" dirty="0" err="1" smtClean="0">
                <a:solidFill>
                  <a:srgbClr val="002D68"/>
                </a:solidFill>
              </a:rPr>
              <a:t>faucibus</a:t>
            </a:r>
            <a:r>
              <a:rPr lang="en-US" sz="3800" dirty="0" smtClean="0">
                <a:solidFill>
                  <a:srgbClr val="002D68"/>
                </a:solidFill>
              </a:rPr>
              <a:t> id, dictum </a:t>
            </a:r>
            <a:r>
              <a:rPr lang="en-US" sz="3800" dirty="0" err="1" smtClean="0">
                <a:solidFill>
                  <a:srgbClr val="002D68"/>
                </a:solidFill>
              </a:rPr>
              <a:t>nec</a:t>
            </a:r>
            <a:r>
              <a:rPr lang="en-US" sz="3800" dirty="0" smtClean="0">
                <a:solidFill>
                  <a:srgbClr val="002D68"/>
                </a:solidFill>
              </a:rPr>
              <a:t>, </a:t>
            </a:r>
            <a:r>
              <a:rPr lang="en-US" sz="3800" dirty="0" err="1" smtClean="0">
                <a:solidFill>
                  <a:srgbClr val="002D68"/>
                </a:solidFill>
              </a:rPr>
              <a:t>dignissim</a:t>
            </a:r>
            <a:r>
              <a:rPr lang="en-US" sz="3800" dirty="0" smtClean="0">
                <a:solidFill>
                  <a:srgbClr val="002D68"/>
                </a:solidFill>
              </a:rPr>
              <a:t> </a:t>
            </a:r>
            <a:r>
              <a:rPr lang="en-US" sz="3800" dirty="0" err="1" smtClean="0">
                <a:solidFill>
                  <a:srgbClr val="002D68"/>
                </a:solidFill>
              </a:rPr>
              <a:t>eget</a:t>
            </a:r>
            <a:r>
              <a:rPr lang="en-US" sz="3800" dirty="0" smtClean="0">
                <a:solidFill>
                  <a:srgbClr val="002D68"/>
                </a:solidFill>
              </a:rPr>
              <a:t>, ante. </a:t>
            </a:r>
          </a:p>
        </p:txBody>
      </p:sp>
      <p:sp>
        <p:nvSpPr>
          <p:cNvPr id="2053" name="Text Box 49"/>
          <p:cNvSpPr txBox="1">
            <a:spLocks noChangeArrowheads="1"/>
          </p:cNvSpPr>
          <p:nvPr/>
        </p:nvSpPr>
        <p:spPr bwMode="auto">
          <a:xfrm>
            <a:off x="31710313" y="8747125"/>
            <a:ext cx="9255125" cy="588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p:txBody>
      </p:sp>
      <p:sp>
        <p:nvSpPr>
          <p:cNvPr id="2054" name="Text Box 49"/>
          <p:cNvSpPr txBox="1">
            <a:spLocks noChangeArrowheads="1"/>
          </p:cNvSpPr>
          <p:nvPr/>
        </p:nvSpPr>
        <p:spPr bwMode="auto">
          <a:xfrm>
            <a:off x="31710313" y="19611975"/>
            <a:ext cx="9255125" cy="776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p:txBody>
      </p:sp>
      <p:sp>
        <p:nvSpPr>
          <p:cNvPr id="2055" name="Text Box 49"/>
          <p:cNvSpPr txBox="1">
            <a:spLocks noChangeArrowheads="1"/>
          </p:cNvSpPr>
          <p:nvPr/>
        </p:nvSpPr>
        <p:spPr bwMode="auto">
          <a:xfrm>
            <a:off x="1501775" y="24680863"/>
            <a:ext cx="9253538"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eaLnBrk="1" hangingPunct="1">
              <a:lnSpc>
                <a:spcPct val="110000"/>
              </a:lnSpc>
            </a:pPr>
            <a:r>
              <a:rPr lang="en-US" sz="3800">
                <a:solidFill>
                  <a:srgbClr val="002D68"/>
                </a:solidFill>
              </a:rPr>
              <a:t>Lorem ipsum dolor sit amet, consectetuer adipiscing elit. Nam in diam consectetuer odio blandit elementum. Morbi id ligula.</a:t>
            </a:r>
          </a:p>
        </p:txBody>
      </p:sp>
      <p:sp>
        <p:nvSpPr>
          <p:cNvPr id="2056" name="TextBox 31"/>
          <p:cNvSpPr txBox="1">
            <a:spLocks noChangeArrowheads="1"/>
          </p:cNvSpPr>
          <p:nvPr/>
        </p:nvSpPr>
        <p:spPr bwMode="auto">
          <a:xfrm>
            <a:off x="3581400" y="395288"/>
            <a:ext cx="31696025" cy="306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600">
                <a:solidFill>
                  <a:schemeClr val="tx1"/>
                </a:solidFill>
                <a:latin typeface="Arial" charset="0"/>
              </a:defRPr>
            </a:lvl1pPr>
            <a:lvl2pPr marL="742950" indent="-285750" eaLnBrk="0" hangingPunct="0">
              <a:defRPr sz="2600">
                <a:solidFill>
                  <a:schemeClr val="tx1"/>
                </a:solidFill>
                <a:latin typeface="Arial" charset="0"/>
              </a:defRPr>
            </a:lvl2pPr>
            <a:lvl3pPr marL="1143000" indent="-228600" eaLnBrk="0" hangingPunct="0">
              <a:defRPr sz="2600">
                <a:solidFill>
                  <a:schemeClr val="tx1"/>
                </a:solidFill>
                <a:latin typeface="Arial" charset="0"/>
              </a:defRPr>
            </a:lvl3pPr>
            <a:lvl4pPr marL="1600200" indent="-228600" eaLnBrk="0" hangingPunct="0">
              <a:defRPr sz="2600">
                <a:solidFill>
                  <a:schemeClr val="tx1"/>
                </a:solidFill>
                <a:latin typeface="Arial" charset="0"/>
              </a:defRPr>
            </a:lvl4pPr>
            <a:lvl5pPr marL="2057400" indent="-228600" eaLnBrk="0" hangingPunct="0">
              <a:defRPr sz="2600">
                <a:solidFill>
                  <a:schemeClr val="tx1"/>
                </a:solidFill>
                <a:latin typeface="Arial" charset="0"/>
              </a:defRPr>
            </a:lvl5pPr>
            <a:lvl6pPr marL="2514600" indent="-228600" eaLnBrk="0" fontAlgn="base" hangingPunct="0">
              <a:spcBef>
                <a:spcPct val="0"/>
              </a:spcBef>
              <a:spcAft>
                <a:spcPct val="0"/>
              </a:spcAft>
              <a:defRPr sz="2600">
                <a:solidFill>
                  <a:schemeClr val="tx1"/>
                </a:solidFill>
                <a:latin typeface="Arial" charset="0"/>
              </a:defRPr>
            </a:lvl6pPr>
            <a:lvl7pPr marL="2971800" indent="-228600" eaLnBrk="0" fontAlgn="base" hangingPunct="0">
              <a:spcBef>
                <a:spcPct val="0"/>
              </a:spcBef>
              <a:spcAft>
                <a:spcPct val="0"/>
              </a:spcAft>
              <a:defRPr sz="2600">
                <a:solidFill>
                  <a:schemeClr val="tx1"/>
                </a:solidFill>
                <a:latin typeface="Arial" charset="0"/>
              </a:defRPr>
            </a:lvl7pPr>
            <a:lvl8pPr marL="3429000" indent="-228600" eaLnBrk="0" fontAlgn="base" hangingPunct="0">
              <a:spcBef>
                <a:spcPct val="0"/>
              </a:spcBef>
              <a:spcAft>
                <a:spcPct val="0"/>
              </a:spcAft>
              <a:defRPr sz="2600">
                <a:solidFill>
                  <a:schemeClr val="tx1"/>
                </a:solidFill>
                <a:latin typeface="Arial" charset="0"/>
              </a:defRPr>
            </a:lvl8pPr>
            <a:lvl9pPr marL="3886200" indent="-228600" eaLnBrk="0" fontAlgn="base" hangingPunct="0">
              <a:spcBef>
                <a:spcPct val="0"/>
              </a:spcBef>
              <a:spcAft>
                <a:spcPct val="0"/>
              </a:spcAft>
              <a:defRPr sz="2600">
                <a:solidFill>
                  <a:schemeClr val="tx1"/>
                </a:solidFill>
                <a:latin typeface="Arial" charset="0"/>
              </a:defRPr>
            </a:lvl9pPr>
          </a:lstStyle>
          <a:p>
            <a:pPr eaLnBrk="1" hangingPunct="1"/>
            <a:r>
              <a:rPr lang="en-US" sz="11500">
                <a:solidFill>
                  <a:schemeClr val="bg1"/>
                </a:solidFill>
                <a:latin typeface="Georgia" pitchFamily="18" charset="0"/>
              </a:rPr>
              <a:t>Your Poster Title Goes On This Line Here</a:t>
            </a:r>
          </a:p>
          <a:p>
            <a:pPr eaLnBrk="1" hangingPunct="1"/>
            <a:r>
              <a:rPr lang="en-US" sz="8000">
                <a:solidFill>
                  <a:schemeClr val="bg1"/>
                </a:solidFill>
                <a:latin typeface="Georgia" pitchFamily="18" charset="0"/>
              </a:rPr>
              <a:t>Your Name Here, St. Francis Medical Center</a:t>
            </a:r>
          </a:p>
        </p:txBody>
      </p:sp>
      <p:sp>
        <p:nvSpPr>
          <p:cNvPr id="2057" name="Rounded Rectangle 34"/>
          <p:cNvSpPr>
            <a:spLocks noChangeArrowheads="1"/>
          </p:cNvSpPr>
          <p:nvPr/>
        </p:nvSpPr>
        <p:spPr bwMode="auto">
          <a:xfrm>
            <a:off x="11430000"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Methods</a:t>
            </a:r>
            <a:endParaRPr lang="en-US" sz="6600">
              <a:solidFill>
                <a:srgbClr val="073767"/>
              </a:solidFill>
            </a:endParaRPr>
          </a:p>
        </p:txBody>
      </p:sp>
      <p:sp>
        <p:nvSpPr>
          <p:cNvPr id="2058" name="Rounded Rectangle 35"/>
          <p:cNvSpPr>
            <a:spLocks noChangeArrowheads="1"/>
          </p:cNvSpPr>
          <p:nvPr/>
        </p:nvSpPr>
        <p:spPr bwMode="auto">
          <a:xfrm>
            <a:off x="21493163"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Results</a:t>
            </a:r>
            <a:endParaRPr lang="en-US" sz="6600">
              <a:solidFill>
                <a:srgbClr val="073767"/>
              </a:solidFill>
            </a:endParaRPr>
          </a:p>
        </p:txBody>
      </p:sp>
      <p:sp>
        <p:nvSpPr>
          <p:cNvPr id="2059" name="Rounded Rectangle 36"/>
          <p:cNvSpPr>
            <a:spLocks noChangeArrowheads="1"/>
          </p:cNvSpPr>
          <p:nvPr/>
        </p:nvSpPr>
        <p:spPr bwMode="auto">
          <a:xfrm>
            <a:off x="31537275"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Discussion</a:t>
            </a:r>
            <a:endParaRPr lang="en-US" sz="6600">
              <a:solidFill>
                <a:srgbClr val="073767"/>
              </a:solidFill>
            </a:endParaRPr>
          </a:p>
        </p:txBody>
      </p:sp>
      <p:sp>
        <p:nvSpPr>
          <p:cNvPr id="2060" name="Rounded Rectangle 37"/>
          <p:cNvSpPr>
            <a:spLocks noChangeArrowheads="1"/>
          </p:cNvSpPr>
          <p:nvPr/>
        </p:nvSpPr>
        <p:spPr bwMode="auto">
          <a:xfrm>
            <a:off x="1328738" y="726598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Introduction</a:t>
            </a:r>
            <a:endParaRPr lang="en-US" sz="6600">
              <a:solidFill>
                <a:srgbClr val="073767"/>
              </a:solidFill>
            </a:endParaRPr>
          </a:p>
        </p:txBody>
      </p:sp>
      <p:sp>
        <p:nvSpPr>
          <p:cNvPr id="2061" name="Rounded Rectangle 38"/>
          <p:cNvSpPr>
            <a:spLocks noChangeArrowheads="1"/>
          </p:cNvSpPr>
          <p:nvPr/>
        </p:nvSpPr>
        <p:spPr bwMode="auto">
          <a:xfrm>
            <a:off x="1328738" y="23317200"/>
            <a:ext cx="9601200" cy="1096963"/>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Participants</a:t>
            </a:r>
            <a:endParaRPr lang="en-US" sz="6600">
              <a:solidFill>
                <a:srgbClr val="073767"/>
              </a:solidFill>
            </a:endParaRPr>
          </a:p>
        </p:txBody>
      </p:sp>
      <p:sp>
        <p:nvSpPr>
          <p:cNvPr id="2062" name="Rounded Rectangle 39"/>
          <p:cNvSpPr>
            <a:spLocks noChangeArrowheads="1"/>
          </p:cNvSpPr>
          <p:nvPr/>
        </p:nvSpPr>
        <p:spPr bwMode="auto">
          <a:xfrm>
            <a:off x="31537275" y="18181638"/>
            <a:ext cx="9601200" cy="1096962"/>
          </a:xfrm>
          <a:prstGeom prst="roundRect">
            <a:avLst>
              <a:gd name="adj" fmla="val 16667"/>
            </a:avLst>
          </a:prstGeom>
          <a:solidFill>
            <a:srgbClr val="C0D1E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p>
            <a:pPr algn="ctr" defTabSz="3762375"/>
            <a:r>
              <a:rPr lang="en-US" sz="6600" b="1">
                <a:solidFill>
                  <a:srgbClr val="073767"/>
                </a:solidFill>
                <a:latin typeface="Georgia" pitchFamily="18" charset="0"/>
              </a:rPr>
              <a:t>Conclusion</a:t>
            </a:r>
          </a:p>
        </p:txBody>
      </p:sp>
      <p:pic>
        <p:nvPicPr>
          <p:cNvPr id="2063" name="Picture 43" descr="OLLU_CancerCenter_stacked1_white.png"/>
          <p:cNvPicPr>
            <a:picLocks noChangeAspect="1"/>
          </p:cNvPicPr>
          <p:nvPr/>
        </p:nvPicPr>
        <p:blipFill>
          <a:blip r:embed="rId3">
            <a:extLst>
              <a:ext uri="{28A0092B-C50C-407E-A947-70E740481C1C}">
                <a14:useLocalDpi xmlns:a14="http://schemas.microsoft.com/office/drawing/2010/main" val="0"/>
              </a:ext>
            </a:extLst>
          </a:blip>
          <a:srcRect r="71533"/>
          <a:stretch>
            <a:fillRect/>
          </a:stretch>
        </p:blipFill>
        <p:spPr bwMode="auto">
          <a:xfrm>
            <a:off x="38938200" y="457200"/>
            <a:ext cx="44958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064" name="Object 262"/>
          <p:cNvGraphicFramePr>
            <a:graphicFrameLocks noChangeAspect="1"/>
          </p:cNvGraphicFramePr>
          <p:nvPr/>
        </p:nvGraphicFramePr>
        <p:xfrm>
          <a:off x="22631400" y="25146000"/>
          <a:ext cx="7002463" cy="4905375"/>
        </p:xfrm>
        <a:graphic>
          <a:graphicData uri="http://schemas.openxmlformats.org/presentationml/2006/ole">
            <mc:AlternateContent xmlns:mc="http://schemas.openxmlformats.org/markup-compatibility/2006">
              <mc:Choice xmlns:v="urn:schemas-microsoft-com:vml" Requires="v">
                <p:oleObj spid="_x0000_s2082" name="Chart" r:id="rId4" imgW="11791831" imgH="11791831" progId="MSGraph.Chart.8">
                  <p:embed followColorScheme="full"/>
                </p:oleObj>
              </mc:Choice>
              <mc:Fallback>
                <p:oleObj name="Chart" r:id="rId4" imgW="11791831" imgH="11791831" progId="MSGraph.Chart.8">
                  <p:embed followColorScheme="full"/>
                  <p:pic>
                    <p:nvPicPr>
                      <p:cNvPr id="0" name="Object 2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31400" y="25146000"/>
                        <a:ext cx="7002463" cy="4905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87" name="Group 263"/>
          <p:cNvGraphicFramePr>
            <a:graphicFrameLocks noGrp="1"/>
          </p:cNvGraphicFramePr>
          <p:nvPr/>
        </p:nvGraphicFramePr>
        <p:xfrm>
          <a:off x="12306300" y="9144000"/>
          <a:ext cx="7734300" cy="3768725"/>
        </p:xfrm>
        <a:graphic>
          <a:graphicData uri="http://schemas.openxmlformats.org/drawingml/2006/table">
            <a:tbl>
              <a:tblPr/>
              <a:tblGrid>
                <a:gridCol w="5092700"/>
                <a:gridCol w="2641600"/>
              </a:tblGrid>
              <a:tr h="784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1"/>
                          </a:solidFill>
                          <a:effectLst/>
                          <a:latin typeface="Arial" pitchFamily="34" charset="0"/>
                        </a:rPr>
                        <a:t>Demographics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smtClean="0">
                          <a:ln>
                            <a:noFill/>
                          </a:ln>
                          <a:solidFill>
                            <a:schemeClr val="tx1"/>
                          </a:solidFill>
                          <a:effectLst/>
                          <a:latin typeface="Arial" pitchFamily="34" charset="0"/>
                        </a:rPr>
                        <a:t>#</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Age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35</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Weight</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152</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Average Shoe Size</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9</a:t>
                      </a:r>
                    </a:p>
                  </a:txBody>
                  <a:tcPr marL="274320" marR="274320" marT="45725" marB="45725" horzOverflow="overflow">
                    <a:lnL>
                      <a:noFill/>
                    </a:lnL>
                    <a:lnR>
                      <a:noFill/>
                    </a:lnR>
                    <a:lnT>
                      <a:noFill/>
                    </a:lnT>
                    <a:lnB>
                      <a:noFill/>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Total  Participants</a:t>
                      </a:r>
                    </a:p>
                  </a:txBody>
                  <a:tcPr marL="274320" marR="274320" marT="45725" marB="4572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pitchFamily="34" charset="0"/>
                        </a:rPr>
                        <a:t>105</a:t>
                      </a:r>
                    </a:p>
                  </a:txBody>
                  <a:tcPr marL="274320" marR="274320" marT="45725" marB="45725" horzOverflow="overflow">
                    <a:lnL>
                      <a:noFill/>
                    </a:lnL>
                    <a:lnR>
                      <a:noFill/>
                    </a:lnR>
                    <a:lnT>
                      <a:noFill/>
                    </a:lnT>
                    <a:lnB>
                      <a:noFill/>
                    </a:lnB>
                    <a:lnTlToBr>
                      <a:noFill/>
                    </a:lnTlToBr>
                    <a:lnBlToTr>
                      <a:noFill/>
                    </a:lnBlToTr>
                    <a:noFill/>
                  </a:tcPr>
                </a:tc>
              </a:tr>
            </a:tbl>
          </a:graphicData>
        </a:graphic>
      </p:graphicFrame>
      <p:sp>
        <p:nvSpPr>
          <p:cNvPr id="222" name="Text Box 29"/>
          <p:cNvSpPr txBox="1">
            <a:spLocks noChangeArrowheads="1"/>
          </p:cNvSpPr>
          <p:nvPr/>
        </p:nvSpPr>
        <p:spPr bwMode="auto">
          <a:xfrm>
            <a:off x="9723438" y="9912350"/>
            <a:ext cx="24460200" cy="108235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36”x 48”</a:t>
            </a:r>
            <a:r>
              <a:rPr lang="en-US" altLang="ja-JP" sz="4600" dirty="0">
                <a:solidFill>
                  <a:schemeClr val="bg2">
                    <a:lumMod val="20000"/>
                    <a:lumOff val="80000"/>
                  </a:schemeClr>
                </a:solidFill>
                <a:latin typeface="Arial" pitchFamily="34" charset="0"/>
                <a:ea typeface="MS PGothic" pitchFamily="34" charset="-128"/>
              </a:rPr>
              <a:t>, </a:t>
            </a:r>
            <a:r>
              <a:rPr lang="en-US" altLang="ja-JP" sz="4600" b="1" dirty="0">
                <a:solidFill>
                  <a:schemeClr val="bg2">
                    <a:lumMod val="20000"/>
                    <a:lumOff val="80000"/>
                  </a:schemeClr>
                </a:solidFill>
                <a:latin typeface="Arial" pitchFamily="34" charset="0"/>
                <a:ea typeface="MS PGothic" pitchFamily="34" charset="-128"/>
              </a:rPr>
              <a:t>42”x 56”, 31.5”x 42”, and 27”x 36”.</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500" dirty="0">
                <a:solidFill>
                  <a:schemeClr val="bg2">
                    <a:lumMod val="20000"/>
                    <a:lumOff val="80000"/>
                  </a:schemeClr>
                </a:solidFill>
                <a:latin typeface="Arial" pitchFamily="34" charset="0"/>
                <a:ea typeface="MS PGothic" pitchFamily="34" charset="-128"/>
              </a:rPr>
              <a:t>©2010 Graphicsland</a:t>
            </a:r>
            <a:endParaRPr lang="en-US" sz="3500" dirty="0">
              <a:solidFill>
                <a:schemeClr val="bg2">
                  <a:lumMod val="20000"/>
                  <a:lumOff val="80000"/>
                </a:schemeClr>
              </a:solidFill>
              <a:latin typeface="Arial" pitchFamily="34" charset="0"/>
              <a:ea typeface="MS PGothic" pitchFamily="34" charset="-128"/>
            </a:endParaRPr>
          </a:p>
        </p:txBody>
      </p:sp>
      <p:pic>
        <p:nvPicPr>
          <p:cNvPr id="2077" name="Picture 159"/>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164375" y="27965400"/>
            <a:ext cx="13260388"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Picture 160"/>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939200" y="23110825"/>
            <a:ext cx="77279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9" name="Picture 16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939200" y="25730200"/>
            <a:ext cx="772795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0" name="Picture 162"/>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165963" y="30068838"/>
            <a:ext cx="132588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1" name="Picture 164"/>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072388" y="27965400"/>
            <a:ext cx="772795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4216</TotalTime>
  <Words>715</Words>
  <Application>Microsoft Office PowerPoint</Application>
  <PresentationFormat>Custom</PresentationFormat>
  <Paragraphs>40</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Georgia</vt:lpstr>
      <vt:lpstr>MS PGothic</vt:lpstr>
      <vt:lpstr>Default Design</vt:lpstr>
      <vt:lpstr>Microsoft Graph Chart</vt:lpstr>
      <vt:lpstr>PowerPoint Presentation</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jessie</cp:lastModifiedBy>
  <cp:revision>62</cp:revision>
  <dcterms:created xsi:type="dcterms:W3CDTF">2004-07-27T21:05:42Z</dcterms:created>
  <dcterms:modified xsi:type="dcterms:W3CDTF">2013-01-31T16:06:01Z</dcterms:modified>
</cp:coreProperties>
</file>