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438912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30" d="100"/>
          <a:sy n="30" d="100"/>
        </p:scale>
        <p:origin x="-534" y="-540"/>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98314112"/>
        <c:axId val="408134016"/>
        <c:axId val="0"/>
      </c:bar3DChart>
      <c:catAx>
        <c:axId val="398314112"/>
        <c:scaling>
          <c:orientation val="minMax"/>
        </c:scaling>
        <c:delete val="0"/>
        <c:axPos val="b"/>
        <c:majorTickMark val="out"/>
        <c:minorTickMark val="none"/>
        <c:tickLblPos val="nextTo"/>
        <c:crossAx val="408134016"/>
        <c:crosses val="autoZero"/>
        <c:auto val="1"/>
        <c:lblAlgn val="ctr"/>
        <c:lblOffset val="100"/>
        <c:noMultiLvlLbl val="0"/>
      </c:catAx>
      <c:valAx>
        <c:axId val="408134016"/>
        <c:scaling>
          <c:orientation val="minMax"/>
        </c:scaling>
        <c:delete val="0"/>
        <c:axPos val="l"/>
        <c:majorGridlines/>
        <c:numFmt formatCode="General" sourceLinked="1"/>
        <c:majorTickMark val="out"/>
        <c:minorTickMark val="none"/>
        <c:tickLblPos val="nextTo"/>
        <c:crossAx val="39831411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408141184"/>
        <c:axId val="408233472"/>
      </c:lineChart>
      <c:catAx>
        <c:axId val="408141184"/>
        <c:scaling>
          <c:orientation val="minMax"/>
        </c:scaling>
        <c:delete val="0"/>
        <c:axPos val="b"/>
        <c:majorTickMark val="out"/>
        <c:minorTickMark val="none"/>
        <c:tickLblPos val="nextTo"/>
        <c:crossAx val="408233472"/>
        <c:crosses val="autoZero"/>
        <c:auto val="1"/>
        <c:lblAlgn val="ctr"/>
        <c:lblOffset val="100"/>
        <c:noMultiLvlLbl val="0"/>
      </c:catAx>
      <c:valAx>
        <c:axId val="408233472"/>
        <c:scaling>
          <c:orientation val="minMax"/>
        </c:scaling>
        <c:delete val="0"/>
        <c:axPos val="l"/>
        <c:majorGridlines/>
        <c:numFmt formatCode="General" sourceLinked="1"/>
        <c:majorTickMark val="out"/>
        <c:minorTickMark val="none"/>
        <c:tickLblPos val="nextTo"/>
        <c:crossAx val="408141184"/>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4216400"/>
            <a:ext cx="236982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4216400"/>
            <a:ext cx="7037832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24577041"/>
            <a:ext cx="4703825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2" y="24577041"/>
            <a:ext cx="4703826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4912362"/>
            <a:ext cx="19392903"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2" y="6959601"/>
            <a:ext cx="19392903"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4912362"/>
            <a:ext cx="1940052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6959601"/>
            <a:ext cx="1940052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p:cNvSpPr/>
          <p:nvPr/>
        </p:nvSpPr>
        <p:spPr>
          <a:xfrm>
            <a:off x="0" y="0"/>
            <a:ext cx="43891200" cy="21945600"/>
          </a:xfrm>
          <a:prstGeom prst="rect">
            <a:avLst/>
          </a:prstGeom>
          <a:gradFill flip="none" rotWithShape="1">
            <a:gsLst>
              <a:gs pos="100000">
                <a:srgbClr val="00477F">
                  <a:lumMod val="100000"/>
                </a:srgbClr>
              </a:gs>
              <a:gs pos="29000">
                <a:schemeClr val="bg1"/>
              </a:gs>
              <a:gs pos="5000">
                <a:srgbClr val="00477F"/>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0" y="0"/>
            <a:ext cx="43891200" cy="4343400"/>
          </a:xfrm>
          <a:prstGeom prst="rect">
            <a:avLst/>
          </a:prstGeom>
          <a:gradFill flip="none" rotWithShape="1">
            <a:gsLst>
              <a:gs pos="0">
                <a:srgbClr val="BEBEBE"/>
              </a:gs>
              <a:gs pos="31000">
                <a:schemeClr val="bg1"/>
              </a:gs>
            </a:gsLst>
            <a:lin ang="16200000" scaled="1"/>
            <a:tileRect/>
          </a:gradFill>
          <a:ln>
            <a:noFill/>
          </a:ln>
          <a:effectLst>
            <a:outerShdw blurRad="317500" dist="127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3962400"/>
            <a:ext cx="43891200" cy="228600"/>
            <a:chOff x="0" y="4191000"/>
            <a:chExt cx="43891200" cy="228600"/>
          </a:xfrm>
        </p:grpSpPr>
        <p:sp>
          <p:nvSpPr>
            <p:cNvPr id="72" name="Rectangle 71"/>
            <p:cNvSpPr/>
            <p:nvPr/>
          </p:nvSpPr>
          <p:spPr>
            <a:xfrm>
              <a:off x="0" y="4191000"/>
              <a:ext cx="11176000" cy="2286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10905067" y="4191000"/>
              <a:ext cx="11176000" cy="228600"/>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21810133" y="4191000"/>
              <a:ext cx="11176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32715200" y="4191000"/>
              <a:ext cx="11176000" cy="2286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6" name="Picture 7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28400" y="752407"/>
            <a:ext cx="6934200" cy="2568506"/>
          </a:xfrm>
          <a:prstGeom prst="rect">
            <a:avLst/>
          </a:prstGeom>
        </p:spPr>
      </p:pic>
      <p:sp>
        <p:nvSpPr>
          <p:cNvPr id="77" name="Rectangle 76"/>
          <p:cNvSpPr/>
          <p:nvPr/>
        </p:nvSpPr>
        <p:spPr>
          <a:xfrm>
            <a:off x="457200" y="4810426"/>
            <a:ext cx="8130008"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668580" y="5655115"/>
            <a:ext cx="7723509" cy="7402026"/>
          </a:xfrm>
          <a:prstGeom prst="rect">
            <a:avLst/>
          </a:prstGeom>
          <a:noFill/>
        </p:spPr>
        <p:txBody>
          <a:bodyPr wrap="square" rtlCol="0">
            <a:spAutoFit/>
          </a:bodyPr>
          <a:lstStyle/>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2" name="TextBox 81"/>
          <p:cNvSpPr txBox="1"/>
          <p:nvPr/>
        </p:nvSpPr>
        <p:spPr>
          <a:xfrm>
            <a:off x="668580" y="13744664"/>
            <a:ext cx="7723509" cy="7786747"/>
          </a:xfrm>
          <a:prstGeom prst="rect">
            <a:avLst/>
          </a:prstGeom>
          <a:noFill/>
        </p:spPr>
        <p:txBody>
          <a:bodyPr wrap="square" rtlCol="0">
            <a:spAutoFit/>
          </a:bodyPr>
          <a:lstStyle/>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a:t>
            </a:r>
          </a:p>
        </p:txBody>
      </p:sp>
      <p:grpSp>
        <p:nvGrpSpPr>
          <p:cNvPr id="100" name="Group 99"/>
          <p:cNvGrpSpPr/>
          <p:nvPr/>
        </p:nvGrpSpPr>
        <p:grpSpPr>
          <a:xfrm>
            <a:off x="457201" y="4724400"/>
            <a:ext cx="8229599" cy="844689"/>
            <a:chOff x="487681" y="4866974"/>
            <a:chExt cx="7713343" cy="844689"/>
          </a:xfrm>
        </p:grpSpPr>
        <p:sp>
          <p:nvSpPr>
            <p:cNvPr id="101" name="Rectangle 100"/>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Abstract</a:t>
              </a:r>
            </a:p>
          </p:txBody>
        </p:sp>
      </p:grpSp>
      <p:grpSp>
        <p:nvGrpSpPr>
          <p:cNvPr id="103" name="Group 102"/>
          <p:cNvGrpSpPr/>
          <p:nvPr/>
        </p:nvGrpSpPr>
        <p:grpSpPr>
          <a:xfrm>
            <a:off x="457201" y="12905482"/>
            <a:ext cx="8229599" cy="844689"/>
            <a:chOff x="487681" y="4866974"/>
            <a:chExt cx="7713343" cy="844689"/>
          </a:xfrm>
        </p:grpSpPr>
        <p:sp>
          <p:nvSpPr>
            <p:cNvPr id="104" name="Rectangle 103"/>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Introduction</a:t>
              </a:r>
            </a:p>
          </p:txBody>
        </p:sp>
      </p:grpSp>
      <p:sp>
        <p:nvSpPr>
          <p:cNvPr id="78" name="Rectangle 77"/>
          <p:cNvSpPr/>
          <p:nvPr/>
        </p:nvSpPr>
        <p:spPr>
          <a:xfrm>
            <a:off x="9193796" y="4810426"/>
            <a:ext cx="813001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9372655" y="5655115"/>
            <a:ext cx="7723510" cy="2015936"/>
          </a:xfrm>
          <a:prstGeom prst="rect">
            <a:avLst/>
          </a:prstGeom>
          <a:noFill/>
        </p:spPr>
        <p:txBody>
          <a:bodyPr wrap="square" rtlCol="0">
            <a:spAutoFit/>
          </a:bodyPr>
          <a:lstStyle/>
          <a:p>
            <a:r>
              <a:rPr lang="en-US" sz="2500" dirty="0" smtClean="0">
                <a:cs typeface="Arial" pitchFamily="34" charset="0"/>
              </a:rPr>
              <a:t>would go here. List your information on these lines. Your text would go here. List your information on these lines. Your text would go here. List your information on these lines. </a:t>
            </a:r>
          </a:p>
          <a:p>
            <a:endParaRPr lang="en-US" sz="2500" dirty="0" smtClean="0">
              <a:cs typeface="Arial" pitchFamily="34" charset="0"/>
            </a:endParaRPr>
          </a:p>
        </p:txBody>
      </p:sp>
      <p:sp>
        <p:nvSpPr>
          <p:cNvPr id="84" name="TextBox 83"/>
          <p:cNvSpPr txBox="1"/>
          <p:nvPr/>
        </p:nvSpPr>
        <p:spPr>
          <a:xfrm>
            <a:off x="9372655" y="13716858"/>
            <a:ext cx="7723510" cy="7786747"/>
          </a:xfrm>
          <a:prstGeom prst="rect">
            <a:avLst/>
          </a:prstGeom>
          <a:noFill/>
        </p:spPr>
        <p:txBody>
          <a:bodyPr wrap="square" rtlCol="0">
            <a:spAutoFit/>
          </a:bodyPr>
          <a:lstStyle/>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500" dirty="0" smtClean="0">
                <a:cs typeface="Arial" pitchFamily="34" charset="0"/>
              </a:rPr>
              <a:t>Your text would go here. List your information on these lines. </a:t>
            </a:r>
          </a:p>
          <a:p>
            <a:pPr marL="457200" indent="-457200">
              <a:buFont typeface="Arial" pitchFamily="34" charset="0"/>
              <a:buChar char="•"/>
            </a:pPr>
            <a:r>
              <a:rPr lang="en-US" sz="2500" dirty="0" smtClean="0">
                <a:cs typeface="Arial" pitchFamily="34" charset="0"/>
              </a:rPr>
              <a:t>Your text would go here. </a:t>
            </a:r>
          </a:p>
          <a:p>
            <a:pPr marL="457200" indent="-457200">
              <a:buFont typeface="Arial" pitchFamily="34" charset="0"/>
              <a:buChar char="•"/>
            </a:pPr>
            <a:r>
              <a:rPr lang="en-US" sz="2500" dirty="0" smtClean="0">
                <a:cs typeface="Arial" pitchFamily="34" charset="0"/>
              </a:rPr>
              <a:t>List your information on these lines. </a:t>
            </a:r>
          </a:p>
          <a:p>
            <a:r>
              <a:rPr lang="en-US" sz="2500" dirty="0" smtClean="0">
                <a:cs typeface="Arial" pitchFamily="34" charset="0"/>
              </a:rPr>
              <a:t> </a:t>
            </a:r>
          </a:p>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500" dirty="0" smtClean="0">
              <a:cs typeface="Arial" pitchFamily="34" charset="0"/>
            </a:endParaRPr>
          </a:p>
        </p:txBody>
      </p:sp>
      <p:sp>
        <p:nvSpPr>
          <p:cNvPr id="95" name="TextBox 94"/>
          <p:cNvSpPr txBox="1"/>
          <p:nvPr/>
        </p:nvSpPr>
        <p:spPr>
          <a:xfrm>
            <a:off x="9200245" y="8387392"/>
            <a:ext cx="7723510"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96" name="TextBox 95"/>
          <p:cNvSpPr txBox="1"/>
          <p:nvPr/>
        </p:nvSpPr>
        <p:spPr>
          <a:xfrm>
            <a:off x="9200245" y="13180355"/>
            <a:ext cx="7723510"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grpSp>
        <p:nvGrpSpPr>
          <p:cNvPr id="106" name="Group 105"/>
          <p:cNvGrpSpPr/>
          <p:nvPr/>
        </p:nvGrpSpPr>
        <p:grpSpPr>
          <a:xfrm>
            <a:off x="9144000" y="4724400"/>
            <a:ext cx="8229600" cy="844689"/>
            <a:chOff x="487681" y="4866974"/>
            <a:chExt cx="7713343" cy="844689"/>
          </a:xfrm>
        </p:grpSpPr>
        <p:sp>
          <p:nvSpPr>
            <p:cNvPr id="107" name="Rectangle 106"/>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Introduction cont.</a:t>
              </a:r>
            </a:p>
          </p:txBody>
        </p:sp>
      </p:grpSp>
      <p:grpSp>
        <p:nvGrpSpPr>
          <p:cNvPr id="109" name="Group 108"/>
          <p:cNvGrpSpPr/>
          <p:nvPr/>
        </p:nvGrpSpPr>
        <p:grpSpPr>
          <a:xfrm>
            <a:off x="9144000" y="7470937"/>
            <a:ext cx="8229600" cy="844689"/>
            <a:chOff x="487681" y="4866974"/>
            <a:chExt cx="7713343" cy="844689"/>
          </a:xfrm>
        </p:grpSpPr>
        <p:sp>
          <p:nvSpPr>
            <p:cNvPr id="110" name="Rectangle 109"/>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Materials &amp; Methods</a:t>
              </a:r>
            </a:p>
          </p:txBody>
        </p:sp>
      </p:grpSp>
      <p:sp>
        <p:nvSpPr>
          <p:cNvPr id="79" name="Rectangle 78"/>
          <p:cNvSpPr/>
          <p:nvPr/>
        </p:nvSpPr>
        <p:spPr>
          <a:xfrm>
            <a:off x="17848074" y="4810426"/>
            <a:ext cx="813001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18075713" y="5655115"/>
            <a:ext cx="7723510" cy="1246495"/>
          </a:xfrm>
          <a:prstGeom prst="rect">
            <a:avLst/>
          </a:prstGeom>
          <a:noFill/>
        </p:spPr>
        <p:txBody>
          <a:bodyPr wrap="square" rtlCol="0">
            <a:spAutoFit/>
          </a:bodyPr>
          <a:lstStyle/>
          <a:p>
            <a:r>
              <a:rPr lang="en-US" sz="2500" dirty="0" smtClean="0">
                <a:cs typeface="Arial" pitchFamily="34" charset="0"/>
              </a:rPr>
              <a:t>Your text would go here. List your information on these lines. Your text would go here. List your information on these lines. </a:t>
            </a:r>
          </a:p>
        </p:txBody>
      </p:sp>
      <p:graphicFrame>
        <p:nvGraphicFramePr>
          <p:cNvPr id="89" name="Chart 88"/>
          <p:cNvGraphicFramePr/>
          <p:nvPr>
            <p:extLst>
              <p:ext uri="{D42A27DB-BD31-4B8C-83A1-F6EECF244321}">
                <p14:modId xmlns:p14="http://schemas.microsoft.com/office/powerpoint/2010/main" val="1791741399"/>
              </p:ext>
            </p:extLst>
          </p:nvPr>
        </p:nvGraphicFramePr>
        <p:xfrm>
          <a:off x="17900222" y="6839601"/>
          <a:ext cx="7723159" cy="48401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0" name="Chart 89"/>
          <p:cNvGraphicFramePr/>
          <p:nvPr>
            <p:extLst>
              <p:ext uri="{D42A27DB-BD31-4B8C-83A1-F6EECF244321}">
                <p14:modId xmlns:p14="http://schemas.microsoft.com/office/powerpoint/2010/main" val="2777209745"/>
              </p:ext>
            </p:extLst>
          </p:nvPr>
        </p:nvGraphicFramePr>
        <p:xfrm>
          <a:off x="17900222" y="12585761"/>
          <a:ext cx="7723159" cy="4484664"/>
        </p:xfrm>
        <a:graphic>
          <a:graphicData uri="http://schemas.openxmlformats.org/drawingml/2006/chart">
            <c:chart xmlns:c="http://schemas.openxmlformats.org/drawingml/2006/chart" xmlns:r="http://schemas.openxmlformats.org/officeDocument/2006/relationships" r:id="rId4"/>
          </a:graphicData>
        </a:graphic>
      </p:graphicFrame>
      <p:sp>
        <p:nvSpPr>
          <p:cNvPr id="91" name="TextBox 90"/>
          <p:cNvSpPr txBox="1"/>
          <p:nvPr/>
        </p:nvSpPr>
        <p:spPr>
          <a:xfrm>
            <a:off x="17994414" y="11744626"/>
            <a:ext cx="7723510"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92" name="TextBox 91"/>
          <p:cNvSpPr txBox="1"/>
          <p:nvPr/>
        </p:nvSpPr>
        <p:spPr>
          <a:xfrm>
            <a:off x="18075713" y="17767093"/>
            <a:ext cx="7723510" cy="3939540"/>
          </a:xfrm>
          <a:prstGeom prst="rect">
            <a:avLst/>
          </a:prstGeom>
          <a:noFill/>
        </p:spPr>
        <p:txBody>
          <a:bodyPr wrap="square" rtlCol="0">
            <a:spAutoFit/>
          </a:bodyPr>
          <a:lstStyle/>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500" dirty="0" smtClean="0">
                <a:cs typeface="Arial" pitchFamily="34" charset="0"/>
              </a:rPr>
              <a:t>Your text would go here. List your information on these lines. </a:t>
            </a:r>
          </a:p>
          <a:p>
            <a:pPr marL="457200" indent="-457200">
              <a:buFont typeface="Arial" pitchFamily="34" charset="0"/>
              <a:buChar char="•"/>
            </a:pPr>
            <a:r>
              <a:rPr lang="en-US" sz="2500" dirty="0" smtClean="0">
                <a:cs typeface="Arial" pitchFamily="34" charset="0"/>
              </a:rPr>
              <a:t>Your text would go here. </a:t>
            </a:r>
          </a:p>
          <a:p>
            <a:pPr marL="457200" indent="-457200">
              <a:buFont typeface="Arial" pitchFamily="34" charset="0"/>
              <a:buChar char="•"/>
            </a:pPr>
            <a:r>
              <a:rPr lang="en-US" sz="2500" dirty="0" smtClean="0">
                <a:cs typeface="Arial" pitchFamily="34" charset="0"/>
              </a:rPr>
              <a:t>List your information on these lines. </a:t>
            </a:r>
          </a:p>
        </p:txBody>
      </p:sp>
      <p:sp>
        <p:nvSpPr>
          <p:cNvPr id="97" name="TextBox 96"/>
          <p:cNvSpPr txBox="1"/>
          <p:nvPr/>
        </p:nvSpPr>
        <p:spPr>
          <a:xfrm>
            <a:off x="18157014" y="17059207"/>
            <a:ext cx="7723510"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grpSp>
        <p:nvGrpSpPr>
          <p:cNvPr id="112" name="Group 111"/>
          <p:cNvGrpSpPr/>
          <p:nvPr/>
        </p:nvGrpSpPr>
        <p:grpSpPr>
          <a:xfrm>
            <a:off x="17830800" y="4724400"/>
            <a:ext cx="8229600" cy="844689"/>
            <a:chOff x="487681" y="4866974"/>
            <a:chExt cx="7713343" cy="844689"/>
          </a:xfrm>
        </p:grpSpPr>
        <p:sp>
          <p:nvSpPr>
            <p:cNvPr id="113" name="Rectangle 112"/>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Results</a:t>
              </a:r>
            </a:p>
          </p:txBody>
        </p:sp>
      </p:grpSp>
      <p:sp>
        <p:nvSpPr>
          <p:cNvPr id="115" name="Rectangle 114"/>
          <p:cNvSpPr/>
          <p:nvPr/>
        </p:nvSpPr>
        <p:spPr>
          <a:xfrm>
            <a:off x="0" y="282334"/>
            <a:ext cx="34797385" cy="1829726"/>
          </a:xfrm>
          <a:prstGeom prst="rect">
            <a:avLst/>
          </a:prstGeom>
          <a:gradFill flip="none" rotWithShape="1">
            <a:gsLst>
              <a:gs pos="15000">
                <a:srgbClr val="B06010">
                  <a:alpha val="53000"/>
                </a:srgbClr>
              </a:gs>
              <a:gs pos="0">
                <a:srgbClr val="B06010"/>
              </a:gs>
              <a:gs pos="100000">
                <a:srgbClr val="B06010">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6584670" y="4810426"/>
            <a:ext cx="813001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26779790" y="9066970"/>
            <a:ext cx="7723510" cy="3554819"/>
          </a:xfrm>
          <a:prstGeom prst="rect">
            <a:avLst/>
          </a:prstGeom>
          <a:noFill/>
        </p:spPr>
        <p:txBody>
          <a:bodyPr wrap="square" rtlCol="0">
            <a:spAutoFit/>
          </a:bodyPr>
          <a:lstStyle/>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7" name="TextBox 86"/>
          <p:cNvSpPr txBox="1"/>
          <p:nvPr/>
        </p:nvSpPr>
        <p:spPr>
          <a:xfrm>
            <a:off x="26779790" y="13091401"/>
            <a:ext cx="7723510" cy="4324261"/>
          </a:xfrm>
          <a:prstGeom prst="rect">
            <a:avLst/>
          </a:prstGeom>
          <a:noFill/>
        </p:spPr>
        <p:txBody>
          <a:bodyPr wrap="square" rtlCol="0">
            <a:spAutoFit/>
          </a:bodyPr>
          <a:lstStyle/>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500" dirty="0" smtClean="0">
                <a:cs typeface="Arial" pitchFamily="34" charset="0"/>
              </a:rPr>
              <a:t>Your text would go here. List your information on these lines. </a:t>
            </a:r>
          </a:p>
          <a:p>
            <a:pPr marL="457200" indent="-457200">
              <a:buFont typeface="Arial" pitchFamily="34" charset="0"/>
              <a:buChar char="•"/>
            </a:pPr>
            <a:r>
              <a:rPr lang="en-US" sz="2500" dirty="0" smtClean="0">
                <a:cs typeface="Arial" pitchFamily="34" charset="0"/>
              </a:rPr>
              <a:t>Your text would go here. </a:t>
            </a:r>
          </a:p>
          <a:p>
            <a:pPr marL="457200" indent="-457200">
              <a:buFont typeface="Arial" pitchFamily="34" charset="0"/>
              <a:buChar char="•"/>
            </a:pPr>
            <a:r>
              <a:rPr lang="en-US" sz="2500" dirty="0" smtClean="0">
                <a:cs typeface="Arial" pitchFamily="34" charset="0"/>
              </a:rPr>
              <a:t>List your information on these lines. </a:t>
            </a:r>
          </a:p>
        </p:txBody>
      </p:sp>
      <p:sp>
        <p:nvSpPr>
          <p:cNvPr id="88" name="TextBox 87"/>
          <p:cNvSpPr txBox="1"/>
          <p:nvPr/>
        </p:nvSpPr>
        <p:spPr>
          <a:xfrm>
            <a:off x="26779790" y="17902721"/>
            <a:ext cx="7723510" cy="3139321"/>
          </a:xfrm>
          <a:prstGeom prst="rect">
            <a:avLst/>
          </a:prstGeom>
          <a:noFill/>
        </p:spPr>
        <p:txBody>
          <a:bodyPr wrap="square" rtlCol="0">
            <a:spAutoFit/>
          </a:bodyPr>
          <a:lstStyle/>
          <a:p>
            <a:pPr marL="457200" indent="-457200">
              <a:buFont typeface="+mj-lt"/>
              <a:buAutoNum type="arabicPeriod"/>
            </a:pP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cs typeface="Arial" pitchFamily="34" charset="0"/>
            </a:endParaRPr>
          </a:p>
          <a:p>
            <a:pPr marL="457200" indent="-457200">
              <a:buFont typeface="+mj-lt"/>
              <a:buAutoNum type="arabicPeriod"/>
            </a:pPr>
            <a:endParaRPr lang="en-US" sz="1800" dirty="0" smtClean="0">
              <a:cs typeface="Arial" pitchFamily="34" charset="0"/>
            </a:endParaRPr>
          </a:p>
        </p:txBody>
      </p:sp>
      <p:sp>
        <p:nvSpPr>
          <p:cNvPr id="93" name="TextBox 92"/>
          <p:cNvSpPr txBox="1"/>
          <p:nvPr/>
        </p:nvSpPr>
        <p:spPr>
          <a:xfrm>
            <a:off x="26779790" y="5655115"/>
            <a:ext cx="7723510" cy="2400657"/>
          </a:xfrm>
          <a:prstGeom prst="rect">
            <a:avLst/>
          </a:prstGeom>
          <a:noFill/>
        </p:spPr>
        <p:txBody>
          <a:bodyPr wrap="square" rtlCol="0">
            <a:spAutoFit/>
          </a:bodyPr>
          <a:lstStyle/>
          <a:p>
            <a:r>
              <a:rPr lang="en-US" sz="2500" dirty="0" smtClean="0">
                <a:cs typeface="Arial" pitchFamily="34" charset="0"/>
              </a:rPr>
              <a:t>information on these lines. Your text would go here. List your information on these lines. </a:t>
            </a:r>
          </a:p>
          <a:p>
            <a:r>
              <a:rPr lang="en-US" sz="25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98" name="TextBox 97"/>
          <p:cNvSpPr txBox="1"/>
          <p:nvPr/>
        </p:nvSpPr>
        <p:spPr>
          <a:xfrm>
            <a:off x="26737740" y="12506626"/>
            <a:ext cx="7723510"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99" name="TextBox 98"/>
          <p:cNvSpPr txBox="1"/>
          <p:nvPr/>
        </p:nvSpPr>
        <p:spPr>
          <a:xfrm>
            <a:off x="26737740" y="17423653"/>
            <a:ext cx="7723510"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pSp>
        <p:nvGrpSpPr>
          <p:cNvPr id="116" name="Group 115"/>
          <p:cNvGrpSpPr/>
          <p:nvPr/>
        </p:nvGrpSpPr>
        <p:grpSpPr>
          <a:xfrm>
            <a:off x="26517600" y="4724400"/>
            <a:ext cx="8229600" cy="844689"/>
            <a:chOff x="487681" y="4866974"/>
            <a:chExt cx="7713343" cy="844689"/>
          </a:xfrm>
        </p:grpSpPr>
        <p:sp>
          <p:nvSpPr>
            <p:cNvPr id="117" name="Rectangle 116"/>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Results cont.</a:t>
              </a:r>
            </a:p>
          </p:txBody>
        </p:sp>
      </p:grpSp>
      <p:grpSp>
        <p:nvGrpSpPr>
          <p:cNvPr id="119" name="Group 118"/>
          <p:cNvGrpSpPr/>
          <p:nvPr/>
        </p:nvGrpSpPr>
        <p:grpSpPr>
          <a:xfrm>
            <a:off x="26517600" y="8232937"/>
            <a:ext cx="8229600" cy="844689"/>
            <a:chOff x="487681" y="4866974"/>
            <a:chExt cx="7713343" cy="844689"/>
          </a:xfrm>
        </p:grpSpPr>
        <p:sp>
          <p:nvSpPr>
            <p:cNvPr id="120" name="Rectangle 119"/>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Conclusion</a:t>
              </a:r>
            </a:p>
          </p:txBody>
        </p:sp>
      </p:grpSp>
      <p:sp>
        <p:nvSpPr>
          <p:cNvPr id="122" name="TextBox 121"/>
          <p:cNvSpPr txBox="1"/>
          <p:nvPr/>
        </p:nvSpPr>
        <p:spPr>
          <a:xfrm>
            <a:off x="3824583" y="282334"/>
            <a:ext cx="36242034" cy="1754326"/>
          </a:xfrm>
          <a:prstGeom prst="rect">
            <a:avLst/>
          </a:prstGeom>
          <a:noFill/>
        </p:spPr>
        <p:txBody>
          <a:bodyPr wrap="square" rtlCol="0">
            <a:spAutoFit/>
          </a:bodyPr>
          <a:lstStyle/>
          <a:p>
            <a:pPr algn="ctr"/>
            <a:r>
              <a:rPr lang="en-US" sz="5400" b="1" i="1" dirty="0" smtClean="0">
                <a:solidFill>
                  <a:srgbClr val="00477F"/>
                </a:solidFill>
                <a:cs typeface="Arial" pitchFamily="34" charset="0"/>
              </a:rPr>
              <a:t>This is a Scientific Poster Template created by Graphicsland &amp; MakeSigns.com </a:t>
            </a:r>
          </a:p>
          <a:p>
            <a:pPr algn="ctr"/>
            <a:r>
              <a:rPr lang="en-US" sz="5400" b="1" i="1" dirty="0" smtClean="0">
                <a:solidFill>
                  <a:srgbClr val="00477F"/>
                </a:solidFill>
                <a:cs typeface="Arial" pitchFamily="34" charset="0"/>
              </a:rPr>
              <a:t>Your poster title would go on these lines</a:t>
            </a:r>
            <a:endParaRPr lang="en-US" sz="5400" b="1" i="1" dirty="0">
              <a:solidFill>
                <a:srgbClr val="00477F"/>
              </a:solidFill>
              <a:cs typeface="Arial" pitchFamily="34" charset="0"/>
            </a:endParaRPr>
          </a:p>
        </p:txBody>
      </p:sp>
      <p:sp>
        <p:nvSpPr>
          <p:cNvPr id="123" name="TextBox 122"/>
          <p:cNvSpPr txBox="1"/>
          <p:nvPr/>
        </p:nvSpPr>
        <p:spPr>
          <a:xfrm>
            <a:off x="9931400" y="2112060"/>
            <a:ext cx="24028401" cy="1569660"/>
          </a:xfrm>
          <a:prstGeom prst="rect">
            <a:avLst/>
          </a:prstGeom>
          <a:noFill/>
        </p:spPr>
        <p:txBody>
          <a:bodyPr wrap="square" rtlCol="0">
            <a:spAutoFit/>
          </a:bodyPr>
          <a:lstStyle/>
          <a:p>
            <a:pPr algn="ctr"/>
            <a:r>
              <a:rPr lang="en-US" sz="3200" dirty="0" smtClean="0">
                <a:solidFill>
                  <a:srgbClr val="00477F"/>
                </a:solidFill>
                <a:cs typeface="Arial" pitchFamily="34" charset="0"/>
              </a:rPr>
              <a:t>Author Name, RN</a:t>
            </a:r>
            <a:r>
              <a:rPr lang="en-US" sz="3200" baseline="30000" dirty="0" smtClean="0">
                <a:solidFill>
                  <a:srgbClr val="00477F"/>
                </a:solidFill>
                <a:cs typeface="Arial" pitchFamily="34" charset="0"/>
              </a:rPr>
              <a:t>1</a:t>
            </a:r>
            <a:r>
              <a:rPr lang="en-US" sz="3200" dirty="0" smtClean="0">
                <a:solidFill>
                  <a:srgbClr val="00477F"/>
                </a:solidFill>
                <a:cs typeface="Arial" pitchFamily="34" charset="0"/>
              </a:rPr>
              <a:t>; Author Name, Ph.D</a:t>
            </a:r>
            <a:r>
              <a:rPr lang="en-US" sz="3200" baseline="30000" dirty="0" smtClean="0">
                <a:solidFill>
                  <a:srgbClr val="00477F"/>
                </a:solidFill>
                <a:cs typeface="Arial" pitchFamily="34" charset="0"/>
              </a:rPr>
              <a:t>2</a:t>
            </a:r>
            <a:r>
              <a:rPr lang="en-US" sz="3200" dirty="0" smtClean="0">
                <a:solidFill>
                  <a:srgbClr val="00477F"/>
                </a:solidFill>
                <a:cs typeface="Arial" pitchFamily="34" charset="0"/>
              </a:rPr>
              <a:t>, Author Name, RN</a:t>
            </a:r>
            <a:r>
              <a:rPr lang="en-US" sz="3200" baseline="30000" dirty="0" smtClean="0">
                <a:solidFill>
                  <a:srgbClr val="00477F"/>
                </a:solidFill>
                <a:cs typeface="Arial" pitchFamily="34" charset="0"/>
              </a:rPr>
              <a:t>2,3</a:t>
            </a:r>
            <a:r>
              <a:rPr lang="en-US" sz="3200" dirty="0" smtClean="0">
                <a:solidFill>
                  <a:srgbClr val="00477F"/>
                </a:solidFill>
                <a:cs typeface="Arial" pitchFamily="34" charset="0"/>
              </a:rPr>
              <a:t>; Author Name, Ph.D</a:t>
            </a:r>
            <a:r>
              <a:rPr lang="en-US" sz="3200" baseline="30000" dirty="0" smtClean="0">
                <a:solidFill>
                  <a:srgbClr val="00477F"/>
                </a:solidFill>
                <a:cs typeface="Arial" pitchFamily="34" charset="0"/>
              </a:rPr>
              <a:t>1,4</a:t>
            </a:r>
            <a:r>
              <a:rPr lang="en-US" sz="3200" dirty="0" smtClean="0">
                <a:solidFill>
                  <a:srgbClr val="00477F"/>
                </a:solidFill>
                <a:cs typeface="Arial" pitchFamily="34" charset="0"/>
              </a:rPr>
              <a:t> </a:t>
            </a:r>
          </a:p>
          <a:p>
            <a:pPr algn="ctr"/>
            <a:r>
              <a:rPr lang="en-US" sz="3200" baseline="30000" dirty="0" smtClean="0">
                <a:solidFill>
                  <a:srgbClr val="00477F"/>
                </a:solidFill>
                <a:cs typeface="Arial" pitchFamily="34" charset="0"/>
              </a:rPr>
              <a:t>1</a:t>
            </a:r>
            <a:r>
              <a:rPr lang="en-US" sz="3200" dirty="0" smtClean="0">
                <a:solidFill>
                  <a:srgbClr val="00477F"/>
                </a:solidFill>
                <a:cs typeface="Arial" pitchFamily="34" charset="0"/>
              </a:rPr>
              <a:t>Name of University, City, State; </a:t>
            </a:r>
            <a:r>
              <a:rPr lang="en-US" sz="3200" baseline="30000" dirty="0" smtClean="0">
                <a:solidFill>
                  <a:srgbClr val="00477F"/>
                </a:solidFill>
                <a:cs typeface="Arial" pitchFamily="34" charset="0"/>
              </a:rPr>
              <a:t>2</a:t>
            </a:r>
            <a:r>
              <a:rPr lang="en-US" sz="3200" dirty="0" smtClean="0">
                <a:solidFill>
                  <a:srgbClr val="00477F"/>
                </a:solidFill>
                <a:cs typeface="Arial" pitchFamily="34" charset="0"/>
              </a:rPr>
              <a:t>Name of Another  University, City, State; </a:t>
            </a:r>
            <a:r>
              <a:rPr lang="en-US" sz="3200" baseline="30000" dirty="0" smtClean="0">
                <a:solidFill>
                  <a:srgbClr val="00477F"/>
                </a:solidFill>
                <a:cs typeface="Arial" pitchFamily="34" charset="0"/>
              </a:rPr>
              <a:t>3</a:t>
            </a:r>
            <a:r>
              <a:rPr lang="en-US" sz="3200" dirty="0" smtClean="0">
                <a:solidFill>
                  <a:srgbClr val="00477F"/>
                </a:solidFill>
                <a:cs typeface="Arial" pitchFamily="34" charset="0"/>
              </a:rPr>
              <a:t>Name of University, City, State; </a:t>
            </a:r>
            <a:r>
              <a:rPr lang="en-US" sz="3200" baseline="30000" dirty="0" smtClean="0">
                <a:solidFill>
                  <a:srgbClr val="00477F"/>
                </a:solidFill>
                <a:cs typeface="Arial" pitchFamily="34" charset="0"/>
              </a:rPr>
              <a:t>4</a:t>
            </a:r>
            <a:r>
              <a:rPr lang="en-US" sz="3200" dirty="0" smtClean="0">
                <a:solidFill>
                  <a:srgbClr val="00477F"/>
                </a:solidFill>
                <a:cs typeface="Arial" pitchFamily="34" charset="0"/>
              </a:rPr>
              <a:t>Name of University, City, State; </a:t>
            </a:r>
            <a:endParaRPr lang="en-US" sz="3200" dirty="0">
              <a:solidFill>
                <a:srgbClr val="00477F"/>
              </a:solidFill>
              <a:cs typeface="Arial" pitchFamily="34" charset="0"/>
            </a:endParaRPr>
          </a:p>
        </p:txBody>
      </p:sp>
      <p:pic>
        <p:nvPicPr>
          <p:cNvPr id="124" name="Picture 1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631407" y="18374182"/>
            <a:ext cx="8504834" cy="1678838"/>
          </a:xfrm>
          <a:prstGeom prst="rect">
            <a:avLst/>
          </a:prstGeom>
        </p:spPr>
      </p:pic>
      <p:pic>
        <p:nvPicPr>
          <p:cNvPr id="125" name="Picture 1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05800" y="14701952"/>
            <a:ext cx="4956962" cy="1836115"/>
          </a:xfrm>
          <a:prstGeom prst="rect">
            <a:avLst/>
          </a:prstGeom>
        </p:spPr>
      </p:pic>
      <p:pic>
        <p:nvPicPr>
          <p:cNvPr id="126" name="Picture 1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405800" y="16538067"/>
            <a:ext cx="4956962" cy="1836115"/>
          </a:xfrm>
          <a:prstGeom prst="rect">
            <a:avLst/>
          </a:prstGeom>
        </p:spPr>
      </p:pic>
      <p:pic>
        <p:nvPicPr>
          <p:cNvPr id="127" name="Picture 1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632321" y="20001089"/>
            <a:ext cx="8503920" cy="1677924"/>
          </a:xfrm>
          <a:prstGeom prst="rect">
            <a:avLst/>
          </a:prstGeom>
        </p:spPr>
      </p:pic>
      <p:sp>
        <p:nvSpPr>
          <p:cNvPr id="128" name="Rectangle 127"/>
          <p:cNvSpPr/>
          <p:nvPr/>
        </p:nvSpPr>
        <p:spPr>
          <a:xfrm>
            <a:off x="35271470" y="4810426"/>
            <a:ext cx="813001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35466590" y="9066970"/>
            <a:ext cx="7723510" cy="3554819"/>
          </a:xfrm>
          <a:prstGeom prst="rect">
            <a:avLst/>
          </a:prstGeom>
          <a:noFill/>
        </p:spPr>
        <p:txBody>
          <a:bodyPr wrap="square" rtlCol="0">
            <a:spAutoFit/>
          </a:bodyPr>
          <a:lstStyle/>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30" name="TextBox 129"/>
          <p:cNvSpPr txBox="1"/>
          <p:nvPr/>
        </p:nvSpPr>
        <p:spPr>
          <a:xfrm>
            <a:off x="35466590" y="13091401"/>
            <a:ext cx="7723510" cy="4324261"/>
          </a:xfrm>
          <a:prstGeom prst="rect">
            <a:avLst/>
          </a:prstGeom>
          <a:noFill/>
        </p:spPr>
        <p:txBody>
          <a:bodyPr wrap="square" rtlCol="0">
            <a:spAutoFit/>
          </a:bodyPr>
          <a:lstStyle/>
          <a:p>
            <a:r>
              <a:rPr lang="en-US" sz="25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500" dirty="0" smtClean="0">
                <a:cs typeface="Arial" pitchFamily="34" charset="0"/>
              </a:rPr>
              <a:t>Your text would go here. List your information on these lines. </a:t>
            </a:r>
          </a:p>
          <a:p>
            <a:pPr marL="457200" indent="-457200">
              <a:buFont typeface="Arial" pitchFamily="34" charset="0"/>
              <a:buChar char="•"/>
            </a:pPr>
            <a:r>
              <a:rPr lang="en-US" sz="2500" dirty="0" smtClean="0">
                <a:cs typeface="Arial" pitchFamily="34" charset="0"/>
              </a:rPr>
              <a:t>Your text would go here. </a:t>
            </a:r>
          </a:p>
          <a:p>
            <a:pPr marL="457200" indent="-457200">
              <a:buFont typeface="Arial" pitchFamily="34" charset="0"/>
              <a:buChar char="•"/>
            </a:pPr>
            <a:r>
              <a:rPr lang="en-US" sz="2500" dirty="0" smtClean="0">
                <a:cs typeface="Arial" pitchFamily="34" charset="0"/>
              </a:rPr>
              <a:t>List your information on these lines. </a:t>
            </a:r>
          </a:p>
        </p:txBody>
      </p:sp>
      <p:sp>
        <p:nvSpPr>
          <p:cNvPr id="131" name="TextBox 130"/>
          <p:cNvSpPr txBox="1"/>
          <p:nvPr/>
        </p:nvSpPr>
        <p:spPr>
          <a:xfrm>
            <a:off x="35466590" y="17902721"/>
            <a:ext cx="7723510" cy="3139321"/>
          </a:xfrm>
          <a:prstGeom prst="rect">
            <a:avLst/>
          </a:prstGeom>
          <a:noFill/>
        </p:spPr>
        <p:txBody>
          <a:bodyPr wrap="square" rtlCol="0">
            <a:spAutoFit/>
          </a:bodyPr>
          <a:lstStyle/>
          <a:p>
            <a:pPr marL="457200" indent="-457200">
              <a:buFont typeface="+mj-lt"/>
              <a:buAutoNum type="arabicPeriod"/>
            </a:pP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cs typeface="Arial" pitchFamily="34" charset="0"/>
            </a:endParaRPr>
          </a:p>
          <a:p>
            <a:pPr marL="457200" indent="-457200">
              <a:buFont typeface="+mj-lt"/>
              <a:buAutoNum type="arabicPeriod"/>
            </a:pPr>
            <a:endParaRPr lang="en-US" sz="1800" dirty="0" smtClean="0">
              <a:cs typeface="Arial" pitchFamily="34" charset="0"/>
            </a:endParaRPr>
          </a:p>
        </p:txBody>
      </p:sp>
      <p:sp>
        <p:nvSpPr>
          <p:cNvPr id="132" name="TextBox 131"/>
          <p:cNvSpPr txBox="1"/>
          <p:nvPr/>
        </p:nvSpPr>
        <p:spPr>
          <a:xfrm>
            <a:off x="35466590" y="5655115"/>
            <a:ext cx="7723510" cy="2400657"/>
          </a:xfrm>
          <a:prstGeom prst="rect">
            <a:avLst/>
          </a:prstGeom>
          <a:noFill/>
        </p:spPr>
        <p:txBody>
          <a:bodyPr wrap="square" rtlCol="0">
            <a:spAutoFit/>
          </a:bodyPr>
          <a:lstStyle/>
          <a:p>
            <a:r>
              <a:rPr lang="en-US" sz="2500" dirty="0" smtClean="0">
                <a:cs typeface="Arial" pitchFamily="34" charset="0"/>
              </a:rPr>
              <a:t>information on these lines. Your text would go here. List your information on these lines. </a:t>
            </a:r>
          </a:p>
          <a:p>
            <a:r>
              <a:rPr lang="en-US" sz="25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133" name="TextBox 132"/>
          <p:cNvSpPr txBox="1"/>
          <p:nvPr/>
        </p:nvSpPr>
        <p:spPr>
          <a:xfrm>
            <a:off x="35424540" y="12506626"/>
            <a:ext cx="7723510"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134" name="TextBox 133"/>
          <p:cNvSpPr txBox="1"/>
          <p:nvPr/>
        </p:nvSpPr>
        <p:spPr>
          <a:xfrm>
            <a:off x="35424540" y="17423653"/>
            <a:ext cx="7723510"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pSp>
        <p:nvGrpSpPr>
          <p:cNvPr id="135" name="Group 134"/>
          <p:cNvGrpSpPr/>
          <p:nvPr/>
        </p:nvGrpSpPr>
        <p:grpSpPr>
          <a:xfrm>
            <a:off x="35204400" y="4724400"/>
            <a:ext cx="8229600" cy="844689"/>
            <a:chOff x="487681" y="4866974"/>
            <a:chExt cx="7713343" cy="844689"/>
          </a:xfrm>
        </p:grpSpPr>
        <p:sp>
          <p:nvSpPr>
            <p:cNvPr id="136" name="Rectangle 135"/>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TextBox 136"/>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Results cont.</a:t>
              </a:r>
            </a:p>
          </p:txBody>
        </p:sp>
      </p:grpSp>
      <p:grpSp>
        <p:nvGrpSpPr>
          <p:cNvPr id="138" name="Group 137"/>
          <p:cNvGrpSpPr/>
          <p:nvPr/>
        </p:nvGrpSpPr>
        <p:grpSpPr>
          <a:xfrm>
            <a:off x="35204400" y="8232937"/>
            <a:ext cx="8229600" cy="844689"/>
            <a:chOff x="487681" y="4866974"/>
            <a:chExt cx="7713343" cy="844689"/>
          </a:xfrm>
        </p:grpSpPr>
        <p:sp>
          <p:nvSpPr>
            <p:cNvPr id="139" name="Rectangle 138"/>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TextBox 139"/>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Conclusion</a:t>
              </a:r>
            </a:p>
          </p:txBody>
        </p:sp>
      </p:grpSp>
      <p:graphicFrame>
        <p:nvGraphicFramePr>
          <p:cNvPr id="94" name="Table 93"/>
          <p:cNvGraphicFramePr>
            <a:graphicFrameLocks noGrp="1"/>
          </p:cNvGraphicFramePr>
          <p:nvPr>
            <p:extLst>
              <p:ext uri="{D42A27DB-BD31-4B8C-83A1-F6EECF244321}">
                <p14:modId xmlns:p14="http://schemas.microsoft.com/office/powerpoint/2010/main" val="3429653490"/>
              </p:ext>
            </p:extLst>
          </p:nvPr>
        </p:nvGraphicFramePr>
        <p:xfrm>
          <a:off x="9643897" y="932427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141"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24”x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24”x 48”, 36”x 72”, 42”x 84”, 18”x 36” and 21”x 42”.</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 </a:t>
            </a:r>
          </a:p>
          <a:p>
            <a:pPr algn="r" defTabSz="3762375">
              <a:defRPr/>
            </a:pPr>
            <a:r>
              <a:rPr lang="en-US" altLang="ja-JP" sz="3000" dirty="0">
                <a:solidFill>
                  <a:schemeClr val="bg2">
                    <a:lumMod val="20000"/>
                    <a:lumOff val="80000"/>
                  </a:schemeClr>
                </a:solidFill>
                <a:latin typeface="Arial" pitchFamily="34" charset="0"/>
                <a:ea typeface="MS PGothic" pitchFamily="34" charset="-128"/>
              </a:rPr>
              <a:t>©2010 Graphicsland</a:t>
            </a:r>
            <a:endParaRPr lang="en-US" sz="3000" dirty="0">
              <a:solidFill>
                <a:schemeClr val="bg2">
                  <a:lumMod val="20000"/>
                  <a:lumOff val="80000"/>
                </a:schemeClr>
              </a:solidFill>
              <a:latin typeface="Arial" pitchFamily="34" charset="0"/>
            </a:endParaRPr>
          </a:p>
        </p:txBody>
      </p:sp>
    </p:spTree>
    <p:extLst>
      <p:ext uri="{BB962C8B-B14F-4D97-AF65-F5344CB8AC3E}">
        <p14:creationId xmlns:p14="http://schemas.microsoft.com/office/powerpoint/2010/main" val="1952524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4289</TotalTime>
  <Words>1839</Words>
  <Application>Microsoft Office PowerPoint</Application>
  <PresentationFormat>Custom</PresentationFormat>
  <Paragraphs>102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36</cp:revision>
  <dcterms:created xsi:type="dcterms:W3CDTF">2013-01-11T17:04:28Z</dcterms:created>
  <dcterms:modified xsi:type="dcterms:W3CDTF">2013-01-24T17:01:01Z</dcterms:modified>
</cp:coreProperties>
</file>