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72497024"/>
        <c:axId val="377819520"/>
        <c:axId val="0"/>
      </c:bar3DChart>
      <c:catAx>
        <c:axId val="372497024"/>
        <c:scaling>
          <c:orientation val="minMax"/>
        </c:scaling>
        <c:delete val="0"/>
        <c:axPos val="b"/>
        <c:majorTickMark val="out"/>
        <c:minorTickMark val="none"/>
        <c:tickLblPos val="nextTo"/>
        <c:crossAx val="377819520"/>
        <c:crosses val="autoZero"/>
        <c:auto val="1"/>
        <c:lblAlgn val="ctr"/>
        <c:lblOffset val="100"/>
        <c:noMultiLvlLbl val="0"/>
      </c:catAx>
      <c:valAx>
        <c:axId val="377819520"/>
        <c:scaling>
          <c:orientation val="minMax"/>
        </c:scaling>
        <c:delete val="0"/>
        <c:axPos val="l"/>
        <c:majorGridlines/>
        <c:numFmt formatCode="General" sourceLinked="1"/>
        <c:majorTickMark val="out"/>
        <c:minorTickMark val="none"/>
        <c:tickLblPos val="nextTo"/>
        <c:crossAx val="37249702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78023296"/>
        <c:axId val="378037760"/>
      </c:lineChart>
      <c:catAx>
        <c:axId val="378023296"/>
        <c:scaling>
          <c:orientation val="minMax"/>
        </c:scaling>
        <c:delete val="0"/>
        <c:axPos val="b"/>
        <c:majorTickMark val="out"/>
        <c:minorTickMark val="none"/>
        <c:tickLblPos val="nextTo"/>
        <c:crossAx val="378037760"/>
        <c:crosses val="autoZero"/>
        <c:auto val="1"/>
        <c:lblAlgn val="ctr"/>
        <c:lblOffset val="100"/>
        <c:noMultiLvlLbl val="0"/>
      </c:catAx>
      <c:valAx>
        <c:axId val="378037760"/>
        <c:scaling>
          <c:orientation val="minMax"/>
        </c:scaling>
        <c:delete val="0"/>
        <c:axPos val="l"/>
        <c:majorGridlines/>
        <c:numFmt formatCode="General" sourceLinked="1"/>
        <c:majorTickMark val="out"/>
        <c:minorTickMark val="none"/>
        <c:tickLblPos val="nextTo"/>
        <c:crossAx val="378023296"/>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79743616"/>
        <c:axId val="379745408"/>
        <c:axId val="0"/>
      </c:bar3DChart>
      <c:catAx>
        <c:axId val="379743616"/>
        <c:scaling>
          <c:orientation val="minMax"/>
        </c:scaling>
        <c:delete val="0"/>
        <c:axPos val="b"/>
        <c:majorTickMark val="out"/>
        <c:minorTickMark val="none"/>
        <c:tickLblPos val="nextTo"/>
        <c:crossAx val="379745408"/>
        <c:crosses val="autoZero"/>
        <c:auto val="1"/>
        <c:lblAlgn val="ctr"/>
        <c:lblOffset val="100"/>
        <c:noMultiLvlLbl val="0"/>
      </c:catAx>
      <c:valAx>
        <c:axId val="379745408"/>
        <c:scaling>
          <c:orientation val="minMax"/>
        </c:scaling>
        <c:delete val="0"/>
        <c:axPos val="l"/>
        <c:majorGridlines/>
        <c:numFmt formatCode="General" sourceLinked="1"/>
        <c:majorTickMark val="out"/>
        <c:minorTickMark val="none"/>
        <c:tickLblPos val="nextTo"/>
        <c:crossAx val="379743616"/>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8"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5" indent="0" algn="ctr">
              <a:buNone/>
              <a:defRPr>
                <a:solidFill>
                  <a:schemeClr val="tx1">
                    <a:tint val="75000"/>
                  </a:schemeClr>
                </a:solidFill>
              </a:defRPr>
            </a:lvl7pPr>
            <a:lvl8pPr marL="15361599" indent="0" algn="ctr">
              <a:buNone/>
              <a:defRPr>
                <a:solidFill>
                  <a:schemeClr val="tx1">
                    <a:tint val="75000"/>
                  </a:schemeClr>
                </a:solidFill>
              </a:defRPr>
            </a:lvl8pPr>
            <a:lvl9pPr marL="175561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5"/>
            <a:ext cx="37307520" cy="7200899"/>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1"/>
            <a:ext cx="47038259"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36865561"/>
            <a:ext cx="47038263"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7368542"/>
            <a:ext cx="19392903" cy="307085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2" y="10439401"/>
            <a:ext cx="19392903"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310644"/>
            <a:ext cx="24536400" cy="2809494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endParaRPr lang="en-US"/>
          </a:p>
        </p:txBody>
      </p:sp>
      <p:sp>
        <p:nvSpPr>
          <p:cNvPr id="4" name="Text Placeholder 3"/>
          <p:cNvSpPr>
            <a:spLocks noGrp="1"/>
          </p:cNvSpPr>
          <p:nvPr>
            <p:ph type="body" sz="half" idx="2"/>
          </p:nvPr>
        </p:nvSpPr>
        <p:spPr>
          <a:xfrm>
            <a:off x="8602983" y="25763222"/>
            <a:ext cx="26334720" cy="3863339"/>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03" tIns="219451" rIns="438903" bIns="2194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4"/>
            <a:ext cx="39502080" cy="21724622"/>
          </a:xfrm>
          <a:prstGeom prst="rect">
            <a:avLst/>
          </a:prstGeom>
        </p:spPr>
        <p:txBody>
          <a:bodyPr vert="horz" lIns="438903" tIns="219451" rIns="438903" bIns="2194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03" tIns="219451" rIns="438903" bIns="219451" rtlCol="0" anchor="ctr"/>
          <a:lstStyle>
            <a:lvl1pPr algn="l">
              <a:defRPr sz="57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03" tIns="219451" rIns="438903" bIns="21945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03" tIns="219451" rIns="438903" bIns="219451" rtlCol="0" anchor="ctr"/>
          <a:lstStyle>
            <a:lvl1pPr algn="r">
              <a:defRPr sz="57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8"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0" y="-1"/>
            <a:ext cx="43891200" cy="33106157"/>
          </a:xfrm>
          <a:prstGeom prst="rect">
            <a:avLst/>
          </a:prstGeom>
          <a:gradFill flip="none" rotWithShape="1">
            <a:gsLst>
              <a:gs pos="15000">
                <a:srgbClr val="B06010">
                  <a:alpha val="53000"/>
                </a:srgbClr>
              </a:gs>
              <a:gs pos="0">
                <a:srgbClr val="B06010"/>
              </a:gs>
              <a:gs pos="100000">
                <a:srgbClr val="B0601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533400" y="6073733"/>
            <a:ext cx="10236188" cy="26462326"/>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11328400" y="6073733"/>
            <a:ext cx="10236188" cy="26462326"/>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213"/>
          <p:cNvSpPr/>
          <p:nvPr/>
        </p:nvSpPr>
        <p:spPr>
          <a:xfrm>
            <a:off x="22123400" y="6073733"/>
            <a:ext cx="10236188" cy="26462326"/>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214"/>
          <p:cNvSpPr/>
          <p:nvPr/>
        </p:nvSpPr>
        <p:spPr>
          <a:xfrm>
            <a:off x="32918400" y="6073733"/>
            <a:ext cx="10236188" cy="26462326"/>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54504" y="27798178"/>
            <a:ext cx="13659846" cy="2696428"/>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04405" y="21900109"/>
            <a:ext cx="7961512" cy="2949034"/>
          </a:xfrm>
          <a:prstGeom prst="rect">
            <a:avLst/>
          </a:prstGeom>
        </p:spPr>
      </p:pic>
      <p:pic>
        <p:nvPicPr>
          <p:cNvPr id="67" name="Picture 6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04405" y="24849143"/>
            <a:ext cx="7961512" cy="2949034"/>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55972" y="30411197"/>
            <a:ext cx="13658378" cy="2694960"/>
          </a:xfrm>
          <a:prstGeom prst="rect">
            <a:avLst/>
          </a:prstGeom>
        </p:spPr>
      </p:pic>
      <p:grpSp>
        <p:nvGrpSpPr>
          <p:cNvPr id="96" name="Group 95"/>
          <p:cNvGrpSpPr/>
          <p:nvPr/>
        </p:nvGrpSpPr>
        <p:grpSpPr>
          <a:xfrm>
            <a:off x="609600" y="6073733"/>
            <a:ext cx="9982200" cy="1278932"/>
            <a:chOff x="375944" y="4572000"/>
            <a:chExt cx="7731736" cy="990600"/>
          </a:xfrm>
        </p:grpSpPr>
        <p:sp>
          <p:nvSpPr>
            <p:cNvPr id="97"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8"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99" name="TextBox 98"/>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Abstract</a:t>
              </a:r>
            </a:p>
          </p:txBody>
        </p:sp>
      </p:grpSp>
      <p:sp>
        <p:nvSpPr>
          <p:cNvPr id="69" name="Rectangle 122"/>
          <p:cNvSpPr/>
          <p:nvPr/>
        </p:nvSpPr>
        <p:spPr>
          <a:xfrm>
            <a:off x="-2" y="1"/>
            <a:ext cx="43891200" cy="5562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gradFill flip="none" rotWithShape="1">
            <a:gsLst>
              <a:gs pos="74000">
                <a:srgbClr val="D9B28B"/>
              </a:gs>
              <a:gs pos="93000">
                <a:srgbClr val="B06010"/>
              </a:gs>
              <a:gs pos="100000">
                <a:srgbClr val="683909"/>
              </a:gs>
              <a:gs pos="833">
                <a:srgbClr val="583008"/>
              </a:gs>
              <a:gs pos="21000">
                <a:srgbClr val="B060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122"/>
          <p:cNvSpPr/>
          <p:nvPr/>
        </p:nvSpPr>
        <p:spPr>
          <a:xfrm>
            <a:off x="-2" y="-1"/>
            <a:ext cx="43891200" cy="5401166"/>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122"/>
          <p:cNvSpPr/>
          <p:nvPr/>
        </p:nvSpPr>
        <p:spPr>
          <a:xfrm>
            <a:off x="-2" y="-2"/>
            <a:ext cx="43891200" cy="481697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657600">
                <a:moveTo>
                  <a:pt x="0" y="0"/>
                </a:moveTo>
                <a:lnTo>
                  <a:pt x="32918400" y="0"/>
                </a:lnTo>
                <a:lnTo>
                  <a:pt x="32918400" y="2427890"/>
                </a:lnTo>
                <a:cubicBezTo>
                  <a:pt x="24611943" y="5966798"/>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4770" y="406261"/>
            <a:ext cx="6609283" cy="2393507"/>
          </a:xfrm>
          <a:prstGeom prst="rect">
            <a:avLst/>
          </a:prstGeom>
        </p:spPr>
      </p:pic>
      <p:sp>
        <p:nvSpPr>
          <p:cNvPr id="128" name="TextBox 127"/>
          <p:cNvSpPr txBox="1"/>
          <p:nvPr/>
        </p:nvSpPr>
        <p:spPr>
          <a:xfrm>
            <a:off x="8229865" y="99333"/>
            <a:ext cx="33869211" cy="1938992"/>
          </a:xfrm>
          <a:prstGeom prst="rect">
            <a:avLst/>
          </a:prstGeom>
          <a:noFill/>
        </p:spPr>
        <p:txBody>
          <a:bodyPr wrap="square" rtlCol="0">
            <a:spAutoFit/>
          </a:bodyPr>
          <a:lstStyle/>
          <a:p>
            <a:pPr algn="ctr"/>
            <a:r>
              <a:rPr lang="en-US" sz="6000" b="1" dirty="0" smtClean="0">
                <a:solidFill>
                  <a:schemeClr val="bg1"/>
                </a:solidFill>
                <a:cs typeface="Arial" pitchFamily="34" charset="0"/>
              </a:rPr>
              <a:t>This is a Scientific Poster Template created by Graphicsland &amp; MakeSigns.com </a:t>
            </a:r>
          </a:p>
          <a:p>
            <a:pPr algn="ctr"/>
            <a:r>
              <a:rPr lang="en-US" sz="6000" b="1" dirty="0" smtClean="0">
                <a:solidFill>
                  <a:schemeClr val="bg1"/>
                </a:solidFill>
                <a:cs typeface="Arial" pitchFamily="34" charset="0"/>
              </a:rPr>
              <a:t>Your poster title would go on these lines</a:t>
            </a:r>
            <a:endParaRPr lang="en-US" sz="6000" b="1" dirty="0">
              <a:solidFill>
                <a:schemeClr val="bg1"/>
              </a:solidFill>
              <a:cs typeface="Arial" pitchFamily="34" charset="0"/>
            </a:endParaRPr>
          </a:p>
        </p:txBody>
      </p:sp>
      <p:sp>
        <p:nvSpPr>
          <p:cNvPr id="129" name="TextBox 128"/>
          <p:cNvSpPr txBox="1"/>
          <p:nvPr/>
        </p:nvSpPr>
        <p:spPr>
          <a:xfrm>
            <a:off x="10601803" y="2085975"/>
            <a:ext cx="29125335" cy="1200328"/>
          </a:xfrm>
          <a:prstGeom prst="rect">
            <a:avLst/>
          </a:prstGeom>
          <a:noFill/>
        </p:spPr>
        <p:txBody>
          <a:bodyPr wrap="square" rtlCol="0">
            <a:spAutoFit/>
          </a:bodyPr>
          <a:lstStyle/>
          <a:p>
            <a:pPr algn="ctr"/>
            <a:r>
              <a:rPr lang="en-US" sz="3600" dirty="0" smtClean="0">
                <a:solidFill>
                  <a:schemeClr val="bg1"/>
                </a:solidFill>
                <a:cs typeface="Arial" pitchFamily="34" charset="0"/>
              </a:rPr>
              <a:t>Author Name, RN</a:t>
            </a:r>
            <a:r>
              <a:rPr lang="en-US" sz="3600" baseline="30000" dirty="0" smtClean="0">
                <a:solidFill>
                  <a:schemeClr val="bg1"/>
                </a:solidFill>
                <a:cs typeface="Arial" pitchFamily="34" charset="0"/>
              </a:rPr>
              <a:t>1</a:t>
            </a:r>
            <a:r>
              <a:rPr lang="en-US" sz="3600" dirty="0" smtClean="0">
                <a:solidFill>
                  <a:schemeClr val="bg1"/>
                </a:solidFill>
                <a:cs typeface="Arial" pitchFamily="34" charset="0"/>
              </a:rPr>
              <a:t>; Author Name, Ph.D</a:t>
            </a:r>
            <a:r>
              <a:rPr lang="en-US" sz="3600" baseline="30000" dirty="0" smtClean="0">
                <a:solidFill>
                  <a:schemeClr val="bg1"/>
                </a:solidFill>
                <a:cs typeface="Arial" pitchFamily="34" charset="0"/>
              </a:rPr>
              <a:t>2</a:t>
            </a:r>
            <a:r>
              <a:rPr lang="en-US" sz="3600" dirty="0" smtClean="0">
                <a:solidFill>
                  <a:schemeClr val="bg1"/>
                </a:solidFill>
                <a:cs typeface="Arial" pitchFamily="34" charset="0"/>
              </a:rPr>
              <a:t>, Author Name, RN</a:t>
            </a:r>
            <a:r>
              <a:rPr lang="en-US" sz="3600" baseline="30000" dirty="0" smtClean="0">
                <a:solidFill>
                  <a:schemeClr val="bg1"/>
                </a:solidFill>
                <a:cs typeface="Arial" pitchFamily="34" charset="0"/>
              </a:rPr>
              <a:t>2,3</a:t>
            </a:r>
            <a:r>
              <a:rPr lang="en-US" sz="3600" dirty="0" smtClean="0">
                <a:solidFill>
                  <a:schemeClr val="bg1"/>
                </a:solidFill>
                <a:cs typeface="Arial" pitchFamily="34" charset="0"/>
              </a:rPr>
              <a:t>; Author Name, Ph.D</a:t>
            </a:r>
            <a:r>
              <a:rPr lang="en-US" sz="3600" baseline="30000" dirty="0" smtClean="0">
                <a:solidFill>
                  <a:schemeClr val="bg1"/>
                </a:solidFill>
                <a:cs typeface="Arial" pitchFamily="34" charset="0"/>
              </a:rPr>
              <a:t>1,4</a:t>
            </a:r>
            <a:r>
              <a:rPr lang="en-US" sz="3600" dirty="0" smtClean="0">
                <a:solidFill>
                  <a:schemeClr val="bg1"/>
                </a:solidFill>
                <a:cs typeface="Arial" pitchFamily="34" charset="0"/>
              </a:rPr>
              <a:t> </a:t>
            </a:r>
          </a:p>
          <a:p>
            <a:pPr algn="ctr"/>
            <a:r>
              <a:rPr lang="en-US" sz="3600" baseline="30000" dirty="0" smtClean="0">
                <a:solidFill>
                  <a:schemeClr val="bg1"/>
                </a:solidFill>
                <a:cs typeface="Arial" pitchFamily="34" charset="0"/>
              </a:rPr>
              <a:t>1</a:t>
            </a:r>
            <a:r>
              <a:rPr lang="en-US" sz="3600" dirty="0" smtClean="0">
                <a:solidFill>
                  <a:schemeClr val="bg1"/>
                </a:solidFill>
                <a:cs typeface="Arial" pitchFamily="34" charset="0"/>
              </a:rPr>
              <a:t>Name of University, City, State; </a:t>
            </a:r>
            <a:r>
              <a:rPr lang="en-US" sz="3600" baseline="30000" dirty="0" smtClean="0">
                <a:solidFill>
                  <a:schemeClr val="bg1"/>
                </a:solidFill>
                <a:cs typeface="Arial" pitchFamily="34" charset="0"/>
              </a:rPr>
              <a:t>2</a:t>
            </a:r>
            <a:r>
              <a:rPr lang="en-US" sz="3600" dirty="0" smtClean="0">
                <a:solidFill>
                  <a:schemeClr val="bg1"/>
                </a:solidFill>
                <a:cs typeface="Arial" pitchFamily="34" charset="0"/>
              </a:rPr>
              <a:t>Name of Another  University, City, State; </a:t>
            </a:r>
            <a:r>
              <a:rPr lang="en-US" sz="3600" baseline="30000" dirty="0" smtClean="0">
                <a:solidFill>
                  <a:schemeClr val="bg1"/>
                </a:solidFill>
                <a:cs typeface="Arial" pitchFamily="34" charset="0"/>
              </a:rPr>
              <a:t>3</a:t>
            </a:r>
            <a:r>
              <a:rPr lang="en-US" sz="3600" dirty="0" smtClean="0">
                <a:solidFill>
                  <a:schemeClr val="bg1"/>
                </a:solidFill>
                <a:cs typeface="Arial" pitchFamily="34" charset="0"/>
              </a:rPr>
              <a:t>Name of University, City, State; </a:t>
            </a:r>
            <a:r>
              <a:rPr lang="en-US" sz="3600" baseline="30000" dirty="0" smtClean="0">
                <a:solidFill>
                  <a:schemeClr val="bg1"/>
                </a:solidFill>
                <a:cs typeface="Arial" pitchFamily="34" charset="0"/>
              </a:rPr>
              <a:t>4</a:t>
            </a:r>
            <a:r>
              <a:rPr lang="en-US" sz="3600" dirty="0" smtClean="0">
                <a:solidFill>
                  <a:schemeClr val="bg1"/>
                </a:solidFill>
                <a:cs typeface="Arial" pitchFamily="34" charset="0"/>
              </a:rPr>
              <a:t>Name of University, City, State; </a:t>
            </a:r>
            <a:endParaRPr lang="en-US" sz="3600" dirty="0">
              <a:solidFill>
                <a:schemeClr val="bg1"/>
              </a:solidFill>
              <a:cs typeface="Arial" pitchFamily="34" charset="0"/>
            </a:endParaRPr>
          </a:p>
        </p:txBody>
      </p:sp>
      <p:sp>
        <p:nvSpPr>
          <p:cNvPr id="156" name="TextBox 155"/>
          <p:cNvSpPr txBox="1"/>
          <p:nvPr/>
        </p:nvSpPr>
        <p:spPr>
          <a:xfrm>
            <a:off x="914400" y="7648695"/>
            <a:ext cx="9635110" cy="944874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57" name="TextBox 156"/>
          <p:cNvSpPr txBox="1"/>
          <p:nvPr/>
        </p:nvSpPr>
        <p:spPr>
          <a:xfrm>
            <a:off x="914400" y="18743623"/>
            <a:ext cx="9635110" cy="10433625"/>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58" name="TextBox 157"/>
          <p:cNvSpPr txBox="1"/>
          <p:nvPr/>
        </p:nvSpPr>
        <p:spPr>
          <a:xfrm>
            <a:off x="11700890" y="7648695"/>
            <a:ext cx="9635110" cy="2554545"/>
          </a:xfrm>
          <a:prstGeom prst="rect">
            <a:avLst/>
          </a:prstGeom>
          <a:noFill/>
        </p:spPr>
        <p:txBody>
          <a:bodyPr wrap="square" rtlCol="0">
            <a:spAutoFit/>
          </a:bodyPr>
          <a:lstStyle/>
          <a:p>
            <a:r>
              <a:rPr lang="en-US" sz="32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solidFill>
                <a:srgbClr val="00477F"/>
              </a:solidFill>
              <a:cs typeface="Arial" pitchFamily="34" charset="0"/>
            </a:endParaRPr>
          </a:p>
        </p:txBody>
      </p:sp>
      <p:sp>
        <p:nvSpPr>
          <p:cNvPr id="159" name="TextBox 158"/>
          <p:cNvSpPr txBox="1"/>
          <p:nvPr/>
        </p:nvSpPr>
        <p:spPr>
          <a:xfrm>
            <a:off x="11700890" y="15700681"/>
            <a:ext cx="9635110" cy="16835378"/>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a:p>
            <a:r>
              <a:rPr lang="en-US" sz="3200" dirty="0" smtClean="0">
                <a:solidFill>
                  <a:srgbClr val="00477F"/>
                </a:solidFill>
                <a:cs typeface="Arial" pitchFamily="34" charset="0"/>
              </a:rPr>
              <a:t>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solidFill>
                  <a:srgbClr val="00477F"/>
                </a:solidFill>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solidFill>
                <a:srgbClr val="00477F"/>
              </a:solidFill>
              <a:cs typeface="Arial" pitchFamily="34" charset="0"/>
            </a:endParaRPr>
          </a:p>
          <a:p>
            <a:endParaRPr lang="en-US" sz="3200" dirty="0">
              <a:solidFill>
                <a:srgbClr val="00477F"/>
              </a:solidFill>
              <a:cs typeface="Arial" pitchFamily="34" charset="0"/>
            </a:endParaRPr>
          </a:p>
          <a:p>
            <a:r>
              <a:rPr lang="en-US" sz="3200" dirty="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160" name="TextBox 159"/>
          <p:cNvSpPr txBox="1"/>
          <p:nvPr/>
        </p:nvSpPr>
        <p:spPr>
          <a:xfrm>
            <a:off x="22479000" y="7648695"/>
            <a:ext cx="9635110" cy="156966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a:t>
            </a:r>
          </a:p>
        </p:txBody>
      </p:sp>
      <p:sp>
        <p:nvSpPr>
          <p:cNvPr id="161" name="TextBox 160"/>
          <p:cNvSpPr txBox="1"/>
          <p:nvPr/>
        </p:nvSpPr>
        <p:spPr>
          <a:xfrm>
            <a:off x="33152504" y="12182402"/>
            <a:ext cx="9635110" cy="4524315"/>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2" name="TextBox 161"/>
          <p:cNvSpPr txBox="1"/>
          <p:nvPr/>
        </p:nvSpPr>
        <p:spPr>
          <a:xfrm>
            <a:off x="33152504" y="19001257"/>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163" name="TextBox 162"/>
          <p:cNvSpPr txBox="1"/>
          <p:nvPr/>
        </p:nvSpPr>
        <p:spPr>
          <a:xfrm>
            <a:off x="33152504" y="26714247"/>
            <a:ext cx="9635110" cy="5632311"/>
          </a:xfrm>
          <a:prstGeom prst="rect">
            <a:avLst/>
          </a:prstGeom>
          <a:noFill/>
        </p:spPr>
        <p:txBody>
          <a:bodyPr wrap="square" rtlCol="0">
            <a:spAutoFit/>
          </a:bodyPr>
          <a:lstStyle/>
          <a:p>
            <a:pPr marL="457200" indent="-457200">
              <a:buFont typeface="+mj-lt"/>
              <a:buAutoNum type="arabicPeriod"/>
            </a:pPr>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smtClean="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solidFill>
                <a:srgbClr val="00477F"/>
              </a:solidFill>
              <a:cs typeface="Arial" pitchFamily="34" charset="0"/>
            </a:endParaRPr>
          </a:p>
          <a:p>
            <a:pPr marL="457200" indent="-457200">
              <a:buFont typeface="+mj-lt"/>
              <a:buAutoNum type="arabicPeriod"/>
            </a:pPr>
            <a:endParaRPr lang="en-US" sz="2400" dirty="0" smtClean="0">
              <a:solidFill>
                <a:srgbClr val="00477F"/>
              </a:solidFill>
              <a:cs typeface="Arial" pitchFamily="34" charset="0"/>
            </a:endParaRPr>
          </a:p>
        </p:txBody>
      </p:sp>
      <p:graphicFrame>
        <p:nvGraphicFramePr>
          <p:cNvPr id="164" name="Chart 163"/>
          <p:cNvGraphicFramePr/>
          <p:nvPr>
            <p:extLst>
              <p:ext uri="{D42A27DB-BD31-4B8C-83A1-F6EECF244321}">
                <p14:modId xmlns:p14="http://schemas.microsoft.com/office/powerpoint/2010/main" val="3310935084"/>
              </p:ext>
            </p:extLst>
          </p:nvPr>
        </p:nvGraphicFramePr>
        <p:xfrm>
          <a:off x="22479219" y="8896311"/>
          <a:ext cx="9634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5" name="Chart 164"/>
          <p:cNvGraphicFramePr/>
          <p:nvPr>
            <p:extLst>
              <p:ext uri="{D42A27DB-BD31-4B8C-83A1-F6EECF244321}">
                <p14:modId xmlns:p14="http://schemas.microsoft.com/office/powerpoint/2010/main" val="4207103054"/>
              </p:ext>
            </p:extLst>
          </p:nvPr>
        </p:nvGraphicFramePr>
        <p:xfrm>
          <a:off x="22479219" y="14642471"/>
          <a:ext cx="9634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166" name="TextBox 165"/>
          <p:cNvSpPr txBox="1"/>
          <p:nvPr/>
        </p:nvSpPr>
        <p:spPr>
          <a:xfrm>
            <a:off x="22479000" y="13801336"/>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167" name="TextBox 166"/>
          <p:cNvSpPr txBox="1"/>
          <p:nvPr/>
        </p:nvSpPr>
        <p:spPr>
          <a:xfrm>
            <a:off x="22479000" y="26998672"/>
            <a:ext cx="9635110" cy="5509200"/>
          </a:xfrm>
          <a:prstGeom prst="rect">
            <a:avLst/>
          </a:prstGeom>
          <a:noFill/>
        </p:spPr>
        <p:txBody>
          <a:bodyPr wrap="square" rtlCol="0">
            <a:spAutoFit/>
          </a:bodyPr>
          <a:lstStyle/>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3200" dirty="0" smtClean="0">
                <a:solidFill>
                  <a:srgbClr val="00477F"/>
                </a:solidFill>
                <a:cs typeface="Arial" pitchFamily="34" charset="0"/>
              </a:rPr>
              <a:t>Your text would go here. </a:t>
            </a:r>
          </a:p>
          <a:p>
            <a:pPr marL="457200" indent="-457200">
              <a:buFont typeface="Arial" pitchFamily="34" charset="0"/>
              <a:buChar char="•"/>
            </a:pPr>
            <a:r>
              <a:rPr lang="en-US" sz="3200" dirty="0" smtClean="0">
                <a:solidFill>
                  <a:srgbClr val="00477F"/>
                </a:solidFill>
                <a:cs typeface="Arial" pitchFamily="34" charset="0"/>
              </a:rPr>
              <a:t>List your information on these lines. </a:t>
            </a:r>
          </a:p>
        </p:txBody>
      </p:sp>
      <p:sp>
        <p:nvSpPr>
          <p:cNvPr id="168" name="TextBox 167"/>
          <p:cNvSpPr txBox="1"/>
          <p:nvPr/>
        </p:nvSpPr>
        <p:spPr>
          <a:xfrm>
            <a:off x="33152504" y="7648695"/>
            <a:ext cx="9635110" cy="3046988"/>
          </a:xfrm>
          <a:prstGeom prst="rect">
            <a:avLst/>
          </a:prstGeom>
          <a:noFill/>
        </p:spPr>
        <p:txBody>
          <a:bodyPr wrap="square" rtlCol="0">
            <a:spAutoFit/>
          </a:bodyPr>
          <a:lstStyle/>
          <a:p>
            <a:r>
              <a:rPr lang="en-US" sz="3200" dirty="0" smtClean="0">
                <a:solidFill>
                  <a:srgbClr val="00477F"/>
                </a:solidFill>
                <a:cs typeface="Arial" pitchFamily="34" charset="0"/>
              </a:rPr>
              <a:t>information on these lines. Your text would go here. List your information on these lines. </a:t>
            </a:r>
          </a:p>
          <a:p>
            <a:r>
              <a:rPr lang="en-US" sz="32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169" name="Table 168"/>
          <p:cNvGraphicFramePr>
            <a:graphicFrameLocks noGrp="1"/>
          </p:cNvGraphicFramePr>
          <p:nvPr>
            <p:extLst>
              <p:ext uri="{D42A27DB-BD31-4B8C-83A1-F6EECF244321}">
                <p14:modId xmlns:p14="http://schemas.microsoft.com/office/powerpoint/2010/main" val="62540881"/>
              </p:ext>
            </p:extLst>
          </p:nvPr>
        </p:nvGraphicFramePr>
        <p:xfrm>
          <a:off x="11917463" y="11001096"/>
          <a:ext cx="8885136" cy="3291840"/>
        </p:xfrm>
        <a:graphic>
          <a:graphicData uri="http://schemas.openxmlformats.org/drawingml/2006/table">
            <a:tbl>
              <a:tblPr firstRow="1" bandRow="1">
                <a:tableStyleId>{68D230F3-CF80-4859-8CE7-A43EE81993B5}</a:tableStyleId>
              </a:tblPr>
              <a:tblGrid>
                <a:gridCol w="2526166"/>
                <a:gridCol w="1457362"/>
                <a:gridCol w="2269265"/>
                <a:gridCol w="2632343"/>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174" name="TextBox 173"/>
          <p:cNvSpPr txBox="1"/>
          <p:nvPr/>
        </p:nvSpPr>
        <p:spPr>
          <a:xfrm>
            <a:off x="11682497" y="1037121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Participants</a:t>
            </a:r>
          </a:p>
        </p:txBody>
      </p:sp>
      <p:sp>
        <p:nvSpPr>
          <p:cNvPr id="175" name="TextBox 174"/>
          <p:cNvSpPr txBox="1"/>
          <p:nvPr/>
        </p:nvSpPr>
        <p:spPr>
          <a:xfrm>
            <a:off x="11682497" y="15164178"/>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Methods</a:t>
            </a:r>
          </a:p>
        </p:txBody>
      </p:sp>
      <p:sp>
        <p:nvSpPr>
          <p:cNvPr id="179" name="TextBox 178"/>
          <p:cNvSpPr txBox="1"/>
          <p:nvPr/>
        </p:nvSpPr>
        <p:spPr>
          <a:xfrm>
            <a:off x="22631400" y="19115917"/>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sp>
        <p:nvSpPr>
          <p:cNvPr id="209" name="TextBox 208"/>
          <p:cNvSpPr txBox="1"/>
          <p:nvPr/>
        </p:nvSpPr>
        <p:spPr>
          <a:xfrm>
            <a:off x="33189290" y="18367090"/>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Limitations</a:t>
            </a:r>
          </a:p>
        </p:txBody>
      </p:sp>
      <p:sp>
        <p:nvSpPr>
          <p:cNvPr id="210" name="TextBox 209"/>
          <p:cNvSpPr txBox="1"/>
          <p:nvPr/>
        </p:nvSpPr>
        <p:spPr>
          <a:xfrm>
            <a:off x="33189290" y="2598778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rgbClr val="00477F"/>
                </a:solidFill>
                <a:effectLst>
                  <a:outerShdw blurRad="76200" dist="63500" dir="2700000" algn="tl">
                    <a:schemeClr val="bg1">
                      <a:alpha val="28000"/>
                    </a:schemeClr>
                  </a:outerShdw>
                </a:effectLst>
                <a:cs typeface="Arial" pitchFamily="34" charset="0"/>
              </a:rPr>
              <a:t>References</a:t>
            </a:r>
          </a:p>
        </p:txBody>
      </p:sp>
      <p:graphicFrame>
        <p:nvGraphicFramePr>
          <p:cNvPr id="211" name="Chart 210"/>
          <p:cNvGraphicFramePr/>
          <p:nvPr>
            <p:extLst>
              <p:ext uri="{D42A27DB-BD31-4B8C-83A1-F6EECF244321}">
                <p14:modId xmlns:p14="http://schemas.microsoft.com/office/powerpoint/2010/main" val="392655202"/>
              </p:ext>
            </p:extLst>
          </p:nvPr>
        </p:nvGraphicFramePr>
        <p:xfrm>
          <a:off x="22479219" y="20265077"/>
          <a:ext cx="9634672" cy="4840196"/>
        </p:xfrm>
        <a:graphic>
          <a:graphicData uri="http://schemas.openxmlformats.org/drawingml/2006/chart">
            <c:chart xmlns:c="http://schemas.openxmlformats.org/drawingml/2006/chart" xmlns:r="http://schemas.openxmlformats.org/officeDocument/2006/relationships" r:id="rId8"/>
          </a:graphicData>
        </a:graphic>
      </p:graphicFrame>
      <p:sp>
        <p:nvSpPr>
          <p:cNvPr id="212" name="TextBox 211"/>
          <p:cNvSpPr txBox="1"/>
          <p:nvPr/>
        </p:nvSpPr>
        <p:spPr>
          <a:xfrm>
            <a:off x="22479000" y="25170102"/>
            <a:ext cx="9635110" cy="954107"/>
          </a:xfrm>
          <a:prstGeom prst="rect">
            <a:avLst/>
          </a:prstGeom>
          <a:noFill/>
        </p:spPr>
        <p:txBody>
          <a:bodyPr wrap="square" rtlCol="0">
            <a:spAutoFit/>
          </a:bodyPr>
          <a:lstStyle/>
          <a:p>
            <a:pPr algn="ctr"/>
            <a:r>
              <a:rPr lang="en-US" sz="2800" dirty="0" smtClean="0">
                <a:solidFill>
                  <a:srgbClr val="00477F"/>
                </a:solidFill>
                <a:cs typeface="Arial" pitchFamily="34" charset="0"/>
              </a:rPr>
              <a:t>Your text would go here. List your information on these lines. Your text would go here. List your information on these lines. </a:t>
            </a:r>
          </a:p>
        </p:txBody>
      </p:sp>
      <p:grpSp>
        <p:nvGrpSpPr>
          <p:cNvPr id="216" name="Group 215"/>
          <p:cNvGrpSpPr/>
          <p:nvPr/>
        </p:nvGrpSpPr>
        <p:grpSpPr>
          <a:xfrm>
            <a:off x="609600" y="17097435"/>
            <a:ext cx="9982200" cy="1278932"/>
            <a:chOff x="375944" y="4572000"/>
            <a:chExt cx="7731736" cy="990600"/>
          </a:xfrm>
        </p:grpSpPr>
        <p:sp>
          <p:nvSpPr>
            <p:cNvPr id="217"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18"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19" name="TextBox 218"/>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Introduction</a:t>
              </a:r>
            </a:p>
          </p:txBody>
        </p:sp>
      </p:grpSp>
      <p:grpSp>
        <p:nvGrpSpPr>
          <p:cNvPr id="220" name="Group 219"/>
          <p:cNvGrpSpPr/>
          <p:nvPr/>
        </p:nvGrpSpPr>
        <p:grpSpPr>
          <a:xfrm>
            <a:off x="11455394" y="6073733"/>
            <a:ext cx="9982200" cy="1278932"/>
            <a:chOff x="375944" y="4572000"/>
            <a:chExt cx="7731736" cy="990600"/>
          </a:xfrm>
        </p:grpSpPr>
        <p:sp>
          <p:nvSpPr>
            <p:cNvPr id="221"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22"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23" name="TextBox 222"/>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Materials &amp; Methods</a:t>
              </a:r>
            </a:p>
          </p:txBody>
        </p:sp>
      </p:grpSp>
      <p:grpSp>
        <p:nvGrpSpPr>
          <p:cNvPr id="224" name="Group 223"/>
          <p:cNvGrpSpPr/>
          <p:nvPr/>
        </p:nvGrpSpPr>
        <p:grpSpPr>
          <a:xfrm>
            <a:off x="22260662" y="6073733"/>
            <a:ext cx="9982200" cy="1278932"/>
            <a:chOff x="375944" y="4572000"/>
            <a:chExt cx="7731736" cy="990600"/>
          </a:xfrm>
        </p:grpSpPr>
        <p:sp>
          <p:nvSpPr>
            <p:cNvPr id="225"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26"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27" name="TextBox 226"/>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Results</a:t>
              </a:r>
            </a:p>
          </p:txBody>
        </p:sp>
      </p:grpSp>
      <p:grpSp>
        <p:nvGrpSpPr>
          <p:cNvPr id="228" name="Group 227"/>
          <p:cNvGrpSpPr/>
          <p:nvPr/>
        </p:nvGrpSpPr>
        <p:grpSpPr>
          <a:xfrm>
            <a:off x="33045394" y="6073733"/>
            <a:ext cx="9982200" cy="1278932"/>
            <a:chOff x="375944" y="4572000"/>
            <a:chExt cx="7731736" cy="990600"/>
          </a:xfrm>
        </p:grpSpPr>
        <p:sp>
          <p:nvSpPr>
            <p:cNvPr id="229"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0"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1" name="TextBox 230"/>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Results cont.</a:t>
              </a:r>
            </a:p>
          </p:txBody>
        </p:sp>
      </p:grpSp>
      <p:grpSp>
        <p:nvGrpSpPr>
          <p:cNvPr id="232" name="Group 231"/>
          <p:cNvGrpSpPr/>
          <p:nvPr/>
        </p:nvGrpSpPr>
        <p:grpSpPr>
          <a:xfrm>
            <a:off x="33045394" y="10903053"/>
            <a:ext cx="9982200" cy="1278932"/>
            <a:chOff x="375944" y="4572000"/>
            <a:chExt cx="7731736" cy="990600"/>
          </a:xfrm>
        </p:grpSpPr>
        <p:sp>
          <p:nvSpPr>
            <p:cNvPr id="233"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4"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5" name="TextBox 234"/>
            <p:cNvSpPr txBox="1"/>
            <p:nvPr/>
          </p:nvSpPr>
          <p:spPr>
            <a:xfrm>
              <a:off x="375944" y="4648200"/>
              <a:ext cx="7713343" cy="643651"/>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800" b="1" dirty="0" smtClean="0">
                  <a:solidFill>
                    <a:srgbClr val="00477F"/>
                  </a:solidFill>
                  <a:cs typeface="Arial" pitchFamily="34" charset="0"/>
                </a:rPr>
                <a:t>Conclusion</a:t>
              </a:r>
            </a:p>
          </p:txBody>
        </p:sp>
      </p:grpSp>
      <p:sp>
        <p:nvSpPr>
          <p:cNvPr id="62"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4289</TotalTime>
  <Words>1602</Words>
  <Application>Microsoft Office PowerPoint</Application>
  <PresentationFormat>Custom</PresentationFormat>
  <Paragraphs>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32</cp:revision>
  <dcterms:created xsi:type="dcterms:W3CDTF">2013-01-11T17:04:28Z</dcterms:created>
  <dcterms:modified xsi:type="dcterms:W3CDTF">2013-01-24T17:01:44Z</dcterms:modified>
</cp:coreProperties>
</file>