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2998400"/>
        <c:axId val="343241856"/>
        <c:axId val="0"/>
      </c:bar3DChart>
      <c:catAx>
        <c:axId val="342998400"/>
        <c:scaling>
          <c:orientation val="minMax"/>
        </c:scaling>
        <c:delete val="0"/>
        <c:axPos val="b"/>
        <c:majorTickMark val="out"/>
        <c:minorTickMark val="none"/>
        <c:tickLblPos val="nextTo"/>
        <c:crossAx val="343241856"/>
        <c:crosses val="autoZero"/>
        <c:auto val="1"/>
        <c:lblAlgn val="ctr"/>
        <c:lblOffset val="100"/>
        <c:noMultiLvlLbl val="0"/>
      </c:catAx>
      <c:valAx>
        <c:axId val="343241856"/>
        <c:scaling>
          <c:orientation val="minMax"/>
        </c:scaling>
        <c:delete val="0"/>
        <c:axPos val="l"/>
        <c:majorGridlines/>
        <c:numFmt formatCode="General" sourceLinked="1"/>
        <c:majorTickMark val="out"/>
        <c:minorTickMark val="none"/>
        <c:tickLblPos val="nextTo"/>
        <c:crossAx val="34299840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4125824"/>
        <c:axId val="344127744"/>
      </c:lineChart>
      <c:catAx>
        <c:axId val="344125824"/>
        <c:scaling>
          <c:orientation val="minMax"/>
        </c:scaling>
        <c:delete val="0"/>
        <c:axPos val="b"/>
        <c:majorTickMark val="out"/>
        <c:minorTickMark val="none"/>
        <c:tickLblPos val="nextTo"/>
        <c:crossAx val="344127744"/>
        <c:crosses val="autoZero"/>
        <c:auto val="1"/>
        <c:lblAlgn val="ctr"/>
        <c:lblOffset val="100"/>
        <c:noMultiLvlLbl val="0"/>
      </c:catAx>
      <c:valAx>
        <c:axId val="344127744"/>
        <c:scaling>
          <c:orientation val="minMax"/>
        </c:scaling>
        <c:delete val="0"/>
        <c:axPos val="l"/>
        <c:majorGridlines/>
        <c:numFmt formatCode="General" sourceLinked="1"/>
        <c:majorTickMark val="out"/>
        <c:minorTickMark val="none"/>
        <c:tickLblPos val="nextTo"/>
        <c:crossAx val="34412582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6911488"/>
        <c:axId val="346913024"/>
        <c:axId val="0"/>
      </c:bar3DChart>
      <c:catAx>
        <c:axId val="346911488"/>
        <c:scaling>
          <c:orientation val="minMax"/>
        </c:scaling>
        <c:delete val="0"/>
        <c:axPos val="b"/>
        <c:majorTickMark val="out"/>
        <c:minorTickMark val="none"/>
        <c:tickLblPos val="nextTo"/>
        <c:crossAx val="346913024"/>
        <c:crosses val="autoZero"/>
        <c:auto val="1"/>
        <c:lblAlgn val="ctr"/>
        <c:lblOffset val="100"/>
        <c:noMultiLvlLbl val="0"/>
      </c:catAx>
      <c:valAx>
        <c:axId val="346913024"/>
        <c:scaling>
          <c:orientation val="minMax"/>
        </c:scaling>
        <c:delete val="0"/>
        <c:axPos val="l"/>
        <c:majorGridlines/>
        <c:numFmt formatCode="General" sourceLinked="1"/>
        <c:majorTickMark val="out"/>
        <c:minorTickMark val="none"/>
        <c:tickLblPos val="nextTo"/>
        <c:crossAx val="34691148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 name="Rectangle 628"/>
          <p:cNvSpPr/>
          <p:nvPr/>
        </p:nvSpPr>
        <p:spPr>
          <a:xfrm>
            <a:off x="0" y="0"/>
            <a:ext cx="43891200" cy="38404800"/>
          </a:xfrm>
          <a:prstGeom prst="rect">
            <a:avLst/>
          </a:prstGeom>
          <a:gradFill>
            <a:gsLst>
              <a:gs pos="100000">
                <a:srgbClr val="00477F"/>
              </a:gs>
              <a:gs pos="83000">
                <a:srgbClr val="C8D5DE"/>
              </a:gs>
              <a:gs pos="1000">
                <a:srgbClr val="00477F"/>
              </a:gs>
              <a:gs pos="3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0" name="Group 629"/>
          <p:cNvGrpSpPr/>
          <p:nvPr/>
        </p:nvGrpSpPr>
        <p:grpSpPr>
          <a:xfrm>
            <a:off x="-76200" y="0"/>
            <a:ext cx="44046648" cy="3294024"/>
            <a:chOff x="1828800" y="0"/>
            <a:chExt cx="29184600" cy="2363307"/>
          </a:xfrm>
          <a:solidFill>
            <a:schemeClr val="bg1"/>
          </a:solidFill>
        </p:grpSpPr>
        <p:sp>
          <p:nvSpPr>
            <p:cNvPr id="631"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2"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3" name="Group 632"/>
          <p:cNvGrpSpPr/>
          <p:nvPr/>
        </p:nvGrpSpPr>
        <p:grpSpPr>
          <a:xfrm>
            <a:off x="1" y="0"/>
            <a:ext cx="43891201" cy="3192582"/>
            <a:chOff x="1828800" y="0"/>
            <a:chExt cx="29184600" cy="2363307"/>
          </a:xfrm>
          <a:gradFill flip="none" rotWithShape="1">
            <a:gsLst>
              <a:gs pos="0">
                <a:schemeClr val="bg1">
                  <a:shade val="30000"/>
                  <a:satMod val="115000"/>
                </a:schemeClr>
              </a:gs>
              <a:gs pos="29000">
                <a:srgbClr val="E2E2E2"/>
              </a:gs>
              <a:gs pos="100000">
                <a:schemeClr val="bg1">
                  <a:shade val="100000"/>
                  <a:satMod val="115000"/>
                </a:schemeClr>
              </a:gs>
            </a:gsLst>
            <a:lin ang="16200000" scaled="1"/>
            <a:tileRect/>
          </a:gradFill>
        </p:grpSpPr>
        <p:sp>
          <p:nvSpPr>
            <p:cNvPr id="634"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5"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6" name="Group 635"/>
          <p:cNvGrpSpPr/>
          <p:nvPr/>
        </p:nvGrpSpPr>
        <p:grpSpPr>
          <a:xfrm rot="10800000">
            <a:off x="-77724" y="37194423"/>
            <a:ext cx="44046648" cy="1210376"/>
            <a:chOff x="1828800" y="0"/>
            <a:chExt cx="29184600" cy="2363307"/>
          </a:xfrm>
          <a:solidFill>
            <a:srgbClr val="B06010"/>
          </a:solidFill>
        </p:grpSpPr>
        <p:sp>
          <p:nvSpPr>
            <p:cNvPr id="637"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8"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9" name="Group 638"/>
          <p:cNvGrpSpPr/>
          <p:nvPr/>
        </p:nvGrpSpPr>
        <p:grpSpPr>
          <a:xfrm rot="10800000">
            <a:off x="1525" y="37302715"/>
            <a:ext cx="43891200" cy="1102084"/>
            <a:chOff x="1828800" y="0"/>
            <a:chExt cx="29184600" cy="2363307"/>
          </a:xfrm>
          <a:gradFill flip="none" rotWithShape="1">
            <a:gsLst>
              <a:gs pos="38000">
                <a:srgbClr val="B06010"/>
              </a:gs>
              <a:gs pos="2000">
                <a:srgbClr val="EB841D"/>
              </a:gs>
            </a:gsLst>
            <a:lin ang="16200000" scaled="1"/>
            <a:tileRect/>
          </a:gradFill>
        </p:grpSpPr>
        <p:sp>
          <p:nvSpPr>
            <p:cNvPr id="640"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1"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2" name="Group 641"/>
          <p:cNvGrpSpPr/>
          <p:nvPr/>
        </p:nvGrpSpPr>
        <p:grpSpPr>
          <a:xfrm>
            <a:off x="32738067" y="-100850"/>
            <a:ext cx="9298919" cy="4620759"/>
            <a:chOff x="32939038" y="12746038"/>
            <a:chExt cx="6172200" cy="3067050"/>
          </a:xfrm>
        </p:grpSpPr>
        <p:sp>
          <p:nvSpPr>
            <p:cNvPr id="643"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4" name="Freeform 643"/>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5" name="Freeform 644"/>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6"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7"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8"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9"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0"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1"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2"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3"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4"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5"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6"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7"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8"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9"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0"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1"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2"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3"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4"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5"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6"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7"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8"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9"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0"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1"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2"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3"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4"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5"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6"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7"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8"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9"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0"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1"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2"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3"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4"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5"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6"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7"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8"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9"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90" name="TextBox 689"/>
          <p:cNvSpPr txBox="1"/>
          <p:nvPr/>
        </p:nvSpPr>
        <p:spPr>
          <a:xfrm>
            <a:off x="2337847" y="406192"/>
            <a:ext cx="30395927" cy="2123658"/>
          </a:xfrm>
          <a:prstGeom prst="rect">
            <a:avLst/>
          </a:prstGeom>
          <a:noFill/>
        </p:spPr>
        <p:txBody>
          <a:bodyPr wrap="square" rtlCol="0">
            <a:spAutoFit/>
          </a:bodyPr>
          <a:lstStyle/>
          <a:p>
            <a:pPr algn="ctr"/>
            <a:r>
              <a:rPr lang="en-US" sz="6600" b="1" dirty="0" smtClean="0">
                <a:solidFill>
                  <a:srgbClr val="00477F"/>
                </a:solidFill>
                <a:cs typeface="Arial" pitchFamily="34" charset="0"/>
              </a:rPr>
              <a:t>This is a Scientific Poster Template created by Graphicsland &amp; MakeSigns.com </a:t>
            </a:r>
          </a:p>
          <a:p>
            <a:pPr algn="ctr"/>
            <a:r>
              <a:rPr lang="en-US" sz="6600" b="1" dirty="0" smtClean="0">
                <a:solidFill>
                  <a:srgbClr val="00477F"/>
                </a:solidFill>
                <a:cs typeface="Arial" pitchFamily="34" charset="0"/>
              </a:rPr>
              <a:t>Your poster title would go on these lines</a:t>
            </a:r>
            <a:endParaRPr lang="en-US" sz="6600" b="1" dirty="0">
              <a:solidFill>
                <a:srgbClr val="00477F"/>
              </a:solidFill>
              <a:cs typeface="Arial" pitchFamily="34" charset="0"/>
            </a:endParaRPr>
          </a:p>
        </p:txBody>
      </p:sp>
      <p:sp>
        <p:nvSpPr>
          <p:cNvPr id="691" name="TextBox 690"/>
          <p:cNvSpPr txBox="1"/>
          <p:nvPr/>
        </p:nvSpPr>
        <p:spPr>
          <a:xfrm>
            <a:off x="2743227" y="3418582"/>
            <a:ext cx="29585167" cy="1077218"/>
          </a:xfrm>
          <a:prstGeom prst="rect">
            <a:avLst/>
          </a:prstGeom>
          <a:noFill/>
        </p:spPr>
        <p:txBody>
          <a:bodyPr wrap="square" rtlCol="0">
            <a:spAutoFit/>
          </a:bodyPr>
          <a:lstStyle/>
          <a:p>
            <a:pPr algn="ctr"/>
            <a:r>
              <a:rPr lang="en-US" sz="3200" dirty="0" smtClean="0">
                <a:cs typeface="Arial" pitchFamily="34" charset="0"/>
              </a:rPr>
              <a:t>Author Name, RN</a:t>
            </a:r>
            <a:r>
              <a:rPr lang="en-US" sz="3200" baseline="30000" dirty="0" smtClean="0">
                <a:cs typeface="Arial" pitchFamily="34" charset="0"/>
              </a:rPr>
              <a:t>1</a:t>
            </a:r>
            <a:r>
              <a:rPr lang="en-US" sz="3200" dirty="0" smtClean="0">
                <a:cs typeface="Arial" pitchFamily="34" charset="0"/>
              </a:rPr>
              <a:t>; Author Name, Ph.D</a:t>
            </a:r>
            <a:r>
              <a:rPr lang="en-US" sz="3200" baseline="30000" dirty="0" smtClean="0">
                <a:cs typeface="Arial" pitchFamily="34" charset="0"/>
              </a:rPr>
              <a:t>2</a:t>
            </a:r>
            <a:r>
              <a:rPr lang="en-US" sz="3200" dirty="0" smtClean="0">
                <a:cs typeface="Arial" pitchFamily="34" charset="0"/>
              </a:rPr>
              <a:t>, Author Name, RN</a:t>
            </a:r>
            <a:r>
              <a:rPr lang="en-US" sz="3200" baseline="30000" dirty="0" smtClean="0">
                <a:cs typeface="Arial" pitchFamily="34" charset="0"/>
              </a:rPr>
              <a:t>2,3</a:t>
            </a:r>
            <a:r>
              <a:rPr lang="en-US" sz="3200" dirty="0" smtClean="0">
                <a:cs typeface="Arial" pitchFamily="34" charset="0"/>
              </a:rPr>
              <a:t>; Author Name, Ph.D</a:t>
            </a:r>
            <a:r>
              <a:rPr lang="en-US" sz="3200" baseline="30000" dirty="0" smtClean="0">
                <a:cs typeface="Arial" pitchFamily="34" charset="0"/>
              </a:rPr>
              <a:t>1,4</a:t>
            </a:r>
            <a:r>
              <a:rPr lang="en-US" sz="3200" dirty="0" smtClean="0">
                <a:cs typeface="Arial" pitchFamily="34" charset="0"/>
              </a:rPr>
              <a:t> </a:t>
            </a:r>
          </a:p>
          <a:p>
            <a:pPr algn="ctr"/>
            <a:r>
              <a:rPr lang="en-US" sz="3200" baseline="30000" dirty="0" smtClean="0">
                <a:cs typeface="Arial" pitchFamily="34" charset="0"/>
              </a:rPr>
              <a:t>1</a:t>
            </a:r>
            <a:r>
              <a:rPr lang="en-US" sz="3200" dirty="0" smtClean="0">
                <a:cs typeface="Arial" pitchFamily="34" charset="0"/>
              </a:rPr>
              <a:t>Name of University, City, State; </a:t>
            </a:r>
            <a:r>
              <a:rPr lang="en-US" sz="3200" baseline="30000" dirty="0" smtClean="0">
                <a:cs typeface="Arial" pitchFamily="34" charset="0"/>
              </a:rPr>
              <a:t>2</a:t>
            </a:r>
            <a:r>
              <a:rPr lang="en-US" sz="3200" dirty="0" smtClean="0">
                <a:cs typeface="Arial" pitchFamily="34" charset="0"/>
              </a:rPr>
              <a:t>Name of Another  University, City, State; </a:t>
            </a:r>
            <a:r>
              <a:rPr lang="en-US" sz="3200" baseline="30000" dirty="0" smtClean="0">
                <a:cs typeface="Arial" pitchFamily="34" charset="0"/>
              </a:rPr>
              <a:t>3</a:t>
            </a:r>
            <a:r>
              <a:rPr lang="en-US" sz="3200" dirty="0" smtClean="0">
                <a:cs typeface="Arial" pitchFamily="34" charset="0"/>
              </a:rPr>
              <a:t>Name of University, City, State; </a:t>
            </a:r>
            <a:r>
              <a:rPr lang="en-US" sz="3200" baseline="30000" dirty="0" smtClean="0">
                <a:cs typeface="Arial" pitchFamily="34" charset="0"/>
              </a:rPr>
              <a:t>4</a:t>
            </a:r>
            <a:r>
              <a:rPr lang="en-US" sz="3200" dirty="0" smtClean="0">
                <a:cs typeface="Arial" pitchFamily="34" charset="0"/>
              </a:rPr>
              <a:t>Name of University, City, State; </a:t>
            </a:r>
            <a:endParaRPr lang="en-US" sz="3200" dirty="0">
              <a:cs typeface="Arial" pitchFamily="34" charset="0"/>
            </a:endParaRPr>
          </a:p>
        </p:txBody>
      </p:sp>
      <p:grpSp>
        <p:nvGrpSpPr>
          <p:cNvPr id="692" name="Group 691"/>
          <p:cNvGrpSpPr/>
          <p:nvPr/>
        </p:nvGrpSpPr>
        <p:grpSpPr>
          <a:xfrm>
            <a:off x="44743619" y="32672893"/>
            <a:ext cx="8376112" cy="2542068"/>
            <a:chOff x="-6553200" y="14546193"/>
            <a:chExt cx="5575300" cy="1716088"/>
          </a:xfrm>
        </p:grpSpPr>
        <p:sp>
          <p:nvSpPr>
            <p:cNvPr id="693" name="Freeform 692"/>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4" name="Freeform 693"/>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5"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6"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7"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8"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9"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0"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1"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2"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3"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4"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5"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6"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7"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8"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9"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0"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1"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2"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3"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4"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5"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6"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7"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8"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9"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0"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1"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2"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3"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4"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5"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6"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7"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8"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9"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0"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1"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2"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3"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4"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5"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6"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7"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8"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39" name="Group 738"/>
          <p:cNvGrpSpPr/>
          <p:nvPr/>
        </p:nvGrpSpPr>
        <p:grpSpPr>
          <a:xfrm>
            <a:off x="44705461" y="35733072"/>
            <a:ext cx="8371380" cy="2542068"/>
            <a:chOff x="-6877602" y="16648112"/>
            <a:chExt cx="6022492" cy="1855449"/>
          </a:xfrm>
        </p:grpSpPr>
        <p:sp>
          <p:nvSpPr>
            <p:cNvPr id="740"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1"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2"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3"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4"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5"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6"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7"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8"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9"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0"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1"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2"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3"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4"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5"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6"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7"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8"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9"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0"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1"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2"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3"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4"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5"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6"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7"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8"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9"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0"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1"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2"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3"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4"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5"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6"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7"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8"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9"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0"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1"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2"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3"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4"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5"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14" name="TextBox 813"/>
          <p:cNvSpPr txBox="1"/>
          <p:nvPr/>
        </p:nvSpPr>
        <p:spPr>
          <a:xfrm>
            <a:off x="423290" y="5433120"/>
            <a:ext cx="9635110" cy="1338828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15" name="TextBox 814"/>
          <p:cNvSpPr txBox="1"/>
          <p:nvPr/>
        </p:nvSpPr>
        <p:spPr>
          <a:xfrm>
            <a:off x="423290" y="15849600"/>
            <a:ext cx="9635110" cy="1831270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816" name="TextBox 815"/>
          <p:cNvSpPr txBox="1"/>
          <p:nvPr/>
        </p:nvSpPr>
        <p:spPr>
          <a:xfrm>
            <a:off x="11243690" y="5433120"/>
            <a:ext cx="9635110" cy="3046988"/>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817" name="TextBox 816"/>
          <p:cNvSpPr txBox="1"/>
          <p:nvPr/>
        </p:nvSpPr>
        <p:spPr>
          <a:xfrm>
            <a:off x="11243690" y="14114205"/>
            <a:ext cx="9635110" cy="1683537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818" name="TextBox 817"/>
          <p:cNvSpPr txBox="1"/>
          <p:nvPr/>
        </p:nvSpPr>
        <p:spPr>
          <a:xfrm>
            <a:off x="22776132" y="5433120"/>
            <a:ext cx="9635110" cy="206210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819" name="TextBox 818"/>
          <p:cNvSpPr txBox="1"/>
          <p:nvPr/>
        </p:nvSpPr>
        <p:spPr>
          <a:xfrm>
            <a:off x="33604200" y="10595926"/>
            <a:ext cx="9635110"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820" name="TextBox 819"/>
          <p:cNvSpPr txBox="1"/>
          <p:nvPr/>
        </p:nvSpPr>
        <p:spPr>
          <a:xfrm>
            <a:off x="33604200" y="17414781"/>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821" name="TextBox 820"/>
          <p:cNvSpPr txBox="1"/>
          <p:nvPr/>
        </p:nvSpPr>
        <p:spPr>
          <a:xfrm>
            <a:off x="33604200" y="25127771"/>
            <a:ext cx="9635110" cy="10433625"/>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graphicFrame>
        <p:nvGraphicFramePr>
          <p:cNvPr id="822" name="Chart 821"/>
          <p:cNvGraphicFramePr/>
          <p:nvPr>
            <p:extLst>
              <p:ext uri="{D42A27DB-BD31-4B8C-83A1-F6EECF244321}">
                <p14:modId xmlns:p14="http://schemas.microsoft.com/office/powerpoint/2010/main" val="2925150356"/>
              </p:ext>
            </p:extLst>
          </p:nvPr>
        </p:nvGraphicFramePr>
        <p:xfrm>
          <a:off x="22776351" y="7309835"/>
          <a:ext cx="9634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23" name="Chart 822"/>
          <p:cNvGraphicFramePr/>
          <p:nvPr>
            <p:extLst>
              <p:ext uri="{D42A27DB-BD31-4B8C-83A1-F6EECF244321}">
                <p14:modId xmlns:p14="http://schemas.microsoft.com/office/powerpoint/2010/main" val="2191705607"/>
              </p:ext>
            </p:extLst>
          </p:nvPr>
        </p:nvGraphicFramePr>
        <p:xfrm>
          <a:off x="22776351" y="13055995"/>
          <a:ext cx="9634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824" name="TextBox 823"/>
          <p:cNvSpPr txBox="1"/>
          <p:nvPr/>
        </p:nvSpPr>
        <p:spPr>
          <a:xfrm>
            <a:off x="22776132" y="12214860"/>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825" name="TextBox 824"/>
          <p:cNvSpPr txBox="1"/>
          <p:nvPr/>
        </p:nvSpPr>
        <p:spPr>
          <a:xfrm>
            <a:off x="22776132" y="25412196"/>
            <a:ext cx="9635110" cy="1141851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r>
              <a:rPr lang="en-US" sz="3200" dirty="0">
                <a:cs typeface="Arial" pitchFamily="34" charset="0"/>
              </a:rPr>
              <a:t>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a:p>
            <a:pPr marL="457200" indent="-457200">
              <a:buFont typeface="Arial" pitchFamily="34" charset="0"/>
              <a:buChar char="•"/>
            </a:pPr>
            <a:endParaRPr lang="en-US" sz="3200" dirty="0">
              <a:cs typeface="Arial" pitchFamily="34" charset="0"/>
            </a:endParaRPr>
          </a:p>
        </p:txBody>
      </p:sp>
      <p:sp>
        <p:nvSpPr>
          <p:cNvPr id="826" name="TextBox 825"/>
          <p:cNvSpPr txBox="1"/>
          <p:nvPr/>
        </p:nvSpPr>
        <p:spPr>
          <a:xfrm>
            <a:off x="33604200" y="5433120"/>
            <a:ext cx="9635110" cy="4031873"/>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827" name="Table 826"/>
          <p:cNvGraphicFramePr>
            <a:graphicFrameLocks noGrp="1"/>
          </p:cNvGraphicFramePr>
          <p:nvPr>
            <p:extLst>
              <p:ext uri="{D42A27DB-BD31-4B8C-83A1-F6EECF244321}">
                <p14:modId xmlns:p14="http://schemas.microsoft.com/office/powerpoint/2010/main" val="802915277"/>
              </p:ext>
            </p:extLst>
          </p:nvPr>
        </p:nvGraphicFramePr>
        <p:xfrm>
          <a:off x="11460263" y="9414620"/>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828" name="TextBox 827"/>
          <p:cNvSpPr txBox="1"/>
          <p:nvPr/>
        </p:nvSpPr>
        <p:spPr>
          <a:xfrm>
            <a:off x="423289"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Abstract</a:t>
            </a:r>
          </a:p>
        </p:txBody>
      </p:sp>
      <p:sp>
        <p:nvSpPr>
          <p:cNvPr id="829" name="TextBox 828"/>
          <p:cNvSpPr txBox="1"/>
          <p:nvPr/>
        </p:nvSpPr>
        <p:spPr>
          <a:xfrm>
            <a:off x="423289" y="15087600"/>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Introduction</a:t>
            </a:r>
          </a:p>
        </p:txBody>
      </p:sp>
      <p:sp>
        <p:nvSpPr>
          <p:cNvPr id="830" name="TextBox 829"/>
          <p:cNvSpPr txBox="1"/>
          <p:nvPr/>
        </p:nvSpPr>
        <p:spPr>
          <a:xfrm>
            <a:off x="11225297"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Introduction cont.</a:t>
            </a:r>
          </a:p>
        </p:txBody>
      </p:sp>
      <p:sp>
        <p:nvSpPr>
          <p:cNvPr id="831" name="TextBox 830"/>
          <p:cNvSpPr txBox="1"/>
          <p:nvPr/>
        </p:nvSpPr>
        <p:spPr>
          <a:xfrm>
            <a:off x="11225297" y="7991454"/>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Materials &amp; Methods</a:t>
            </a:r>
          </a:p>
        </p:txBody>
      </p:sp>
      <p:sp>
        <p:nvSpPr>
          <p:cNvPr id="832" name="TextBox 831"/>
          <p:cNvSpPr txBox="1"/>
          <p:nvPr/>
        </p:nvSpPr>
        <p:spPr>
          <a:xfrm>
            <a:off x="11225297" y="878473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833" name="TextBox 832"/>
          <p:cNvSpPr txBox="1"/>
          <p:nvPr/>
        </p:nvSpPr>
        <p:spPr>
          <a:xfrm>
            <a:off x="11225297" y="13577702"/>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834" name="TextBox 833"/>
          <p:cNvSpPr txBox="1"/>
          <p:nvPr/>
        </p:nvSpPr>
        <p:spPr>
          <a:xfrm>
            <a:off x="22776132"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Results</a:t>
            </a:r>
          </a:p>
        </p:txBody>
      </p:sp>
      <p:sp>
        <p:nvSpPr>
          <p:cNvPr id="835" name="TextBox 834"/>
          <p:cNvSpPr txBox="1"/>
          <p:nvPr/>
        </p:nvSpPr>
        <p:spPr>
          <a:xfrm>
            <a:off x="22928532" y="17529441"/>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836" name="TextBox 835"/>
          <p:cNvSpPr txBox="1"/>
          <p:nvPr/>
        </p:nvSpPr>
        <p:spPr>
          <a:xfrm>
            <a:off x="33604200" y="4598173"/>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Result cont.</a:t>
            </a:r>
          </a:p>
        </p:txBody>
      </p:sp>
      <p:sp>
        <p:nvSpPr>
          <p:cNvPr id="837" name="TextBox 836"/>
          <p:cNvSpPr txBox="1"/>
          <p:nvPr/>
        </p:nvSpPr>
        <p:spPr>
          <a:xfrm>
            <a:off x="33604200" y="9672596"/>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Conclusion</a:t>
            </a:r>
          </a:p>
        </p:txBody>
      </p:sp>
      <p:sp>
        <p:nvSpPr>
          <p:cNvPr id="838" name="TextBox 837"/>
          <p:cNvSpPr txBox="1"/>
          <p:nvPr/>
        </p:nvSpPr>
        <p:spPr>
          <a:xfrm>
            <a:off x="33640986" y="16780614"/>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839" name="TextBox 838"/>
          <p:cNvSpPr txBox="1"/>
          <p:nvPr/>
        </p:nvSpPr>
        <p:spPr>
          <a:xfrm>
            <a:off x="33640986" y="2440130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aphicFrame>
        <p:nvGraphicFramePr>
          <p:cNvPr id="840" name="Chart 839"/>
          <p:cNvGraphicFramePr/>
          <p:nvPr>
            <p:extLst>
              <p:ext uri="{D42A27DB-BD31-4B8C-83A1-F6EECF244321}">
                <p14:modId xmlns:p14="http://schemas.microsoft.com/office/powerpoint/2010/main" val="3953205337"/>
              </p:ext>
            </p:extLst>
          </p:nvPr>
        </p:nvGraphicFramePr>
        <p:xfrm>
          <a:off x="22776351" y="18678601"/>
          <a:ext cx="9634672" cy="4840196"/>
        </p:xfrm>
        <a:graphic>
          <a:graphicData uri="http://schemas.openxmlformats.org/drawingml/2006/chart">
            <c:chart xmlns:c="http://schemas.openxmlformats.org/drawingml/2006/chart" xmlns:r="http://schemas.openxmlformats.org/officeDocument/2006/relationships" r:id="rId4"/>
          </a:graphicData>
        </a:graphic>
      </p:graphicFrame>
      <p:sp>
        <p:nvSpPr>
          <p:cNvPr id="841" name="TextBox 840"/>
          <p:cNvSpPr txBox="1"/>
          <p:nvPr/>
        </p:nvSpPr>
        <p:spPr>
          <a:xfrm>
            <a:off x="22776132" y="23583626"/>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87"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305922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7163</TotalTime>
  <Words>2020</Words>
  <Application>Microsoft Office PowerPoint</Application>
  <PresentationFormat>Custom</PresentationFormat>
  <Paragraphs>100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71</cp:revision>
  <dcterms:created xsi:type="dcterms:W3CDTF">2013-01-11T17:04:28Z</dcterms:created>
  <dcterms:modified xsi:type="dcterms:W3CDTF">2013-01-24T16:51:44Z</dcterms:modified>
</cp:coreProperties>
</file>