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534" y="-54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51568896"/>
        <c:axId val="251570432"/>
        <c:axId val="0"/>
      </c:bar3DChart>
      <c:catAx>
        <c:axId val="251568896"/>
        <c:scaling>
          <c:orientation val="minMax"/>
        </c:scaling>
        <c:delete val="0"/>
        <c:axPos val="b"/>
        <c:majorTickMark val="out"/>
        <c:minorTickMark val="none"/>
        <c:tickLblPos val="nextTo"/>
        <c:txPr>
          <a:bodyPr/>
          <a:lstStyle/>
          <a:p>
            <a:pPr>
              <a:defRPr lang="en-US"/>
            </a:pPr>
            <a:endParaRPr lang="en-US"/>
          </a:p>
        </c:txPr>
        <c:crossAx val="251570432"/>
        <c:crosses val="autoZero"/>
        <c:auto val="1"/>
        <c:lblAlgn val="ctr"/>
        <c:lblOffset val="100"/>
        <c:noMultiLvlLbl val="0"/>
      </c:catAx>
      <c:valAx>
        <c:axId val="251570432"/>
        <c:scaling>
          <c:orientation val="minMax"/>
        </c:scaling>
        <c:delete val="0"/>
        <c:axPos val="l"/>
        <c:majorGridlines/>
        <c:numFmt formatCode="General" sourceLinked="1"/>
        <c:majorTickMark val="out"/>
        <c:minorTickMark val="none"/>
        <c:tickLblPos val="nextTo"/>
        <c:crossAx val="25156889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51811328"/>
        <c:axId val="251813248"/>
      </c:lineChart>
      <c:catAx>
        <c:axId val="251811328"/>
        <c:scaling>
          <c:orientation val="minMax"/>
        </c:scaling>
        <c:delete val="0"/>
        <c:axPos val="b"/>
        <c:majorTickMark val="out"/>
        <c:minorTickMark val="none"/>
        <c:tickLblPos val="nextTo"/>
        <c:crossAx val="251813248"/>
        <c:crosses val="autoZero"/>
        <c:auto val="1"/>
        <c:lblAlgn val="ctr"/>
        <c:lblOffset val="100"/>
        <c:noMultiLvlLbl val="0"/>
      </c:catAx>
      <c:valAx>
        <c:axId val="251813248"/>
        <c:scaling>
          <c:orientation val="minMax"/>
        </c:scaling>
        <c:delete val="0"/>
        <c:axPos val="l"/>
        <c:majorGridlines/>
        <c:numFmt formatCode="General" sourceLinked="1"/>
        <c:majorTickMark val="out"/>
        <c:minorTickMark val="none"/>
        <c:tickLblPos val="nextTo"/>
        <c:crossAx val="251811328"/>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Rectangle 201"/>
          <p:cNvSpPr/>
          <p:nvPr/>
        </p:nvSpPr>
        <p:spPr>
          <a:xfrm>
            <a:off x="0" y="0"/>
            <a:ext cx="43891200" cy="21945600"/>
          </a:xfrm>
          <a:prstGeom prst="rect">
            <a:avLst/>
          </a:prstGeom>
          <a:gradFill flip="none" rotWithShape="1">
            <a:gsLst>
              <a:gs pos="100000">
                <a:srgbClr val="B06010"/>
              </a:gs>
              <a:gs pos="60000">
                <a:srgbClr val="F7EFE7"/>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558800" y="4343400"/>
            <a:ext cx="82296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9347200" y="43434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17526000" y="4343400"/>
            <a:ext cx="82296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26314400" y="4343400"/>
            <a:ext cx="82296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1116719" y="5276474"/>
            <a:ext cx="7239001" cy="710963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08" name="TextBox 207"/>
          <p:cNvSpPr txBox="1"/>
          <p:nvPr/>
        </p:nvSpPr>
        <p:spPr>
          <a:xfrm>
            <a:off x="1116719" y="13411498"/>
            <a:ext cx="7239001" cy="7848302"/>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209" name="TextBox 208"/>
          <p:cNvSpPr txBox="1"/>
          <p:nvPr/>
        </p:nvSpPr>
        <p:spPr>
          <a:xfrm>
            <a:off x="9347199" y="5276474"/>
            <a:ext cx="7239001" cy="1938992"/>
          </a:xfrm>
          <a:prstGeom prst="rect">
            <a:avLst/>
          </a:prstGeom>
          <a:noFill/>
        </p:spPr>
        <p:txBody>
          <a:bodyPr wrap="square" rtlCol="0">
            <a:spAutoFit/>
          </a:bodyPr>
          <a:lstStyle/>
          <a:p>
            <a:r>
              <a:rPr lang="en-US" sz="24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solidFill>
                <a:srgbClr val="00477F"/>
              </a:solidFill>
              <a:cs typeface="Arial" pitchFamily="34" charset="0"/>
            </a:endParaRPr>
          </a:p>
        </p:txBody>
      </p:sp>
      <p:sp>
        <p:nvSpPr>
          <p:cNvPr id="210" name="TextBox 209"/>
          <p:cNvSpPr txBox="1"/>
          <p:nvPr/>
        </p:nvSpPr>
        <p:spPr>
          <a:xfrm>
            <a:off x="9347199" y="13630832"/>
            <a:ext cx="7239001" cy="747897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a:p>
            <a:r>
              <a:rPr lang="en-US" sz="2400" dirty="0" smtClean="0">
                <a:solidFill>
                  <a:srgbClr val="00477F"/>
                </a:solidFill>
                <a:cs typeface="Arial" pitchFamily="34" charset="0"/>
              </a:rPr>
              <a:t>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rgbClr val="00477F"/>
              </a:solidFill>
              <a:cs typeface="Arial" pitchFamily="34" charset="0"/>
            </a:endParaRPr>
          </a:p>
        </p:txBody>
      </p:sp>
      <p:sp>
        <p:nvSpPr>
          <p:cNvPr id="211" name="TextBox 210"/>
          <p:cNvSpPr txBox="1"/>
          <p:nvPr/>
        </p:nvSpPr>
        <p:spPr>
          <a:xfrm>
            <a:off x="18021299" y="5276474"/>
            <a:ext cx="7239001" cy="120032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a:t>
            </a:r>
          </a:p>
        </p:txBody>
      </p:sp>
      <p:sp>
        <p:nvSpPr>
          <p:cNvPr id="212" name="TextBox 211"/>
          <p:cNvSpPr txBox="1"/>
          <p:nvPr/>
        </p:nvSpPr>
        <p:spPr>
          <a:xfrm>
            <a:off x="26809699" y="7877413"/>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215" name="Chart 214"/>
          <p:cNvGraphicFramePr/>
          <p:nvPr>
            <p:extLst>
              <p:ext uri="{D42A27DB-BD31-4B8C-83A1-F6EECF244321}">
                <p14:modId xmlns:p14="http://schemas.microsoft.com/office/powerpoint/2010/main" val="3341399607"/>
              </p:ext>
            </p:extLst>
          </p:nvPr>
        </p:nvGraphicFramePr>
        <p:xfrm>
          <a:off x="17945100" y="6753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6" name="Chart 215"/>
          <p:cNvGraphicFramePr/>
          <p:nvPr>
            <p:extLst>
              <p:ext uri="{D42A27DB-BD31-4B8C-83A1-F6EECF244321}">
                <p14:modId xmlns:p14="http://schemas.microsoft.com/office/powerpoint/2010/main" val="3043857304"/>
              </p:ext>
            </p:extLst>
          </p:nvPr>
        </p:nvGraphicFramePr>
        <p:xfrm>
          <a:off x="17945100" y="12499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217" name="TextBox 216"/>
          <p:cNvSpPr txBox="1"/>
          <p:nvPr/>
        </p:nvSpPr>
        <p:spPr>
          <a:xfrm>
            <a:off x="17945100" y="11658600"/>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218" name="TextBox 217"/>
          <p:cNvSpPr txBox="1"/>
          <p:nvPr/>
        </p:nvSpPr>
        <p:spPr>
          <a:xfrm>
            <a:off x="18021299" y="17681067"/>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219" name="TextBox 218"/>
          <p:cNvSpPr txBox="1"/>
          <p:nvPr/>
        </p:nvSpPr>
        <p:spPr>
          <a:xfrm>
            <a:off x="26809699" y="5276474"/>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220" name="Table 219"/>
          <p:cNvGraphicFramePr>
            <a:graphicFrameLocks noGrp="1"/>
          </p:cNvGraphicFramePr>
          <p:nvPr>
            <p:extLst>
              <p:ext uri="{D42A27DB-BD31-4B8C-83A1-F6EECF244321}">
                <p14:modId xmlns:p14="http://schemas.microsoft.com/office/powerpoint/2010/main" val="4179380046"/>
              </p:ext>
            </p:extLst>
          </p:nvPr>
        </p:nvGraphicFramePr>
        <p:xfrm>
          <a:off x="9290531" y="8931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221" name="TextBox 220"/>
          <p:cNvSpPr txBox="1"/>
          <p:nvPr/>
        </p:nvSpPr>
        <p:spPr>
          <a:xfrm>
            <a:off x="9185605" y="8301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Participants</a:t>
            </a:r>
          </a:p>
        </p:txBody>
      </p:sp>
      <p:sp>
        <p:nvSpPr>
          <p:cNvPr id="222" name="TextBox 221"/>
          <p:cNvSpPr txBox="1"/>
          <p:nvPr/>
        </p:nvSpPr>
        <p:spPr>
          <a:xfrm>
            <a:off x="9185605" y="13094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Methods</a:t>
            </a:r>
          </a:p>
        </p:txBody>
      </p:sp>
      <p:sp>
        <p:nvSpPr>
          <p:cNvPr id="223" name="TextBox 222"/>
          <p:cNvSpPr txBox="1"/>
          <p:nvPr/>
        </p:nvSpPr>
        <p:spPr>
          <a:xfrm>
            <a:off x="18097500" y="16973181"/>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226" name="Rectangle 225"/>
          <p:cNvSpPr/>
          <p:nvPr/>
        </p:nvSpPr>
        <p:spPr>
          <a:xfrm>
            <a:off x="558800" y="4488247"/>
            <a:ext cx="8229600" cy="47625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Abstract</a:t>
            </a:r>
            <a:endParaRPr lang="en-US" sz="3600" dirty="0"/>
          </a:p>
        </p:txBody>
      </p:sp>
      <p:sp>
        <p:nvSpPr>
          <p:cNvPr id="227" name="Rectangle 226"/>
          <p:cNvSpPr/>
          <p:nvPr/>
        </p:nvSpPr>
        <p:spPr>
          <a:xfrm>
            <a:off x="558800" y="12833610"/>
            <a:ext cx="82296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a:t>
            </a:r>
            <a:endParaRPr lang="en-US" sz="3600" dirty="0"/>
          </a:p>
        </p:txBody>
      </p:sp>
      <p:sp>
        <p:nvSpPr>
          <p:cNvPr id="228" name="Rectangle 227"/>
          <p:cNvSpPr/>
          <p:nvPr/>
        </p:nvSpPr>
        <p:spPr>
          <a:xfrm>
            <a:off x="9347199" y="4488247"/>
            <a:ext cx="7623895"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 cont.</a:t>
            </a:r>
            <a:endParaRPr lang="en-US" sz="3600" dirty="0"/>
          </a:p>
        </p:txBody>
      </p:sp>
      <p:sp>
        <p:nvSpPr>
          <p:cNvPr id="229" name="Rectangle 228"/>
          <p:cNvSpPr/>
          <p:nvPr/>
        </p:nvSpPr>
        <p:spPr>
          <a:xfrm>
            <a:off x="17526000" y="4488247"/>
            <a:ext cx="82296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a:t>
            </a:r>
            <a:endParaRPr lang="en-US" sz="3600" dirty="0"/>
          </a:p>
        </p:txBody>
      </p:sp>
      <p:sp>
        <p:nvSpPr>
          <p:cNvPr id="230" name="Rectangle 229"/>
          <p:cNvSpPr/>
          <p:nvPr/>
        </p:nvSpPr>
        <p:spPr>
          <a:xfrm>
            <a:off x="26314400" y="4488247"/>
            <a:ext cx="82296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232" name="Rectangle 231"/>
          <p:cNvSpPr/>
          <p:nvPr/>
        </p:nvSpPr>
        <p:spPr>
          <a:xfrm>
            <a:off x="9347199" y="7639288"/>
            <a:ext cx="7623895"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Materials &amp; Methods</a:t>
            </a:r>
            <a:endParaRPr lang="en-US" sz="3600" dirty="0"/>
          </a:p>
        </p:txBody>
      </p:sp>
      <p:grpSp>
        <p:nvGrpSpPr>
          <p:cNvPr id="2" name="Group 1"/>
          <p:cNvGrpSpPr/>
          <p:nvPr/>
        </p:nvGrpSpPr>
        <p:grpSpPr>
          <a:xfrm>
            <a:off x="914400" y="974726"/>
            <a:ext cx="6032464" cy="1856804"/>
            <a:chOff x="914400" y="974726"/>
            <a:chExt cx="5575300" cy="1716088"/>
          </a:xfrm>
        </p:grpSpPr>
        <p:sp>
          <p:nvSpPr>
            <p:cNvPr id="235" name="Freeform 234"/>
            <p:cNvSpPr>
              <a:spLocks/>
            </p:cNvSpPr>
            <p:nvPr/>
          </p:nvSpPr>
          <p:spPr bwMode="auto">
            <a:xfrm>
              <a:off x="1898650" y="1014414"/>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235"/>
            <p:cNvSpPr>
              <a:spLocks/>
            </p:cNvSpPr>
            <p:nvPr/>
          </p:nvSpPr>
          <p:spPr bwMode="auto">
            <a:xfrm>
              <a:off x="1069975" y="1014414"/>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7"/>
            <p:cNvSpPr>
              <a:spLocks noEditPoints="1"/>
            </p:cNvSpPr>
            <p:nvPr/>
          </p:nvSpPr>
          <p:spPr bwMode="auto">
            <a:xfrm>
              <a:off x="3771900" y="1123951"/>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8"/>
            <p:cNvSpPr>
              <a:spLocks/>
            </p:cNvSpPr>
            <p:nvPr/>
          </p:nvSpPr>
          <p:spPr bwMode="auto">
            <a:xfrm>
              <a:off x="1614488" y="974726"/>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9"/>
            <p:cNvSpPr>
              <a:spLocks noEditPoints="1"/>
            </p:cNvSpPr>
            <p:nvPr/>
          </p:nvSpPr>
          <p:spPr bwMode="auto">
            <a:xfrm>
              <a:off x="2906713" y="1063626"/>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0"/>
            <p:cNvSpPr>
              <a:spLocks/>
            </p:cNvSpPr>
            <p:nvPr/>
          </p:nvSpPr>
          <p:spPr bwMode="auto">
            <a:xfrm>
              <a:off x="3359150" y="1123951"/>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1"/>
            <p:cNvSpPr>
              <a:spLocks/>
            </p:cNvSpPr>
            <p:nvPr/>
          </p:nvSpPr>
          <p:spPr bwMode="auto">
            <a:xfrm>
              <a:off x="4276725" y="1071564"/>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2"/>
            <p:cNvSpPr>
              <a:spLocks/>
            </p:cNvSpPr>
            <p:nvPr/>
          </p:nvSpPr>
          <p:spPr bwMode="auto">
            <a:xfrm>
              <a:off x="5380038" y="1123951"/>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3"/>
            <p:cNvSpPr>
              <a:spLocks noEditPoints="1"/>
            </p:cNvSpPr>
            <p:nvPr/>
          </p:nvSpPr>
          <p:spPr bwMode="auto">
            <a:xfrm>
              <a:off x="4605338" y="1114426"/>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4"/>
            <p:cNvSpPr>
              <a:spLocks noEditPoints="1"/>
            </p:cNvSpPr>
            <p:nvPr/>
          </p:nvSpPr>
          <p:spPr bwMode="auto">
            <a:xfrm>
              <a:off x="2881313" y="1738314"/>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5"/>
            <p:cNvSpPr>
              <a:spLocks/>
            </p:cNvSpPr>
            <p:nvPr/>
          </p:nvSpPr>
          <p:spPr bwMode="auto">
            <a:xfrm>
              <a:off x="914400" y="1406526"/>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6"/>
            <p:cNvSpPr>
              <a:spLocks/>
            </p:cNvSpPr>
            <p:nvPr/>
          </p:nvSpPr>
          <p:spPr bwMode="auto">
            <a:xfrm>
              <a:off x="3281363" y="1751014"/>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7"/>
            <p:cNvSpPr>
              <a:spLocks/>
            </p:cNvSpPr>
            <p:nvPr/>
          </p:nvSpPr>
          <p:spPr bwMode="auto">
            <a:xfrm>
              <a:off x="3730625" y="1692276"/>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8"/>
            <p:cNvSpPr>
              <a:spLocks/>
            </p:cNvSpPr>
            <p:nvPr/>
          </p:nvSpPr>
          <p:spPr bwMode="auto">
            <a:xfrm>
              <a:off x="1020763" y="1798639"/>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9"/>
            <p:cNvSpPr>
              <a:spLocks/>
            </p:cNvSpPr>
            <p:nvPr/>
          </p:nvSpPr>
          <p:spPr bwMode="auto">
            <a:xfrm>
              <a:off x="1914525" y="1803401"/>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20"/>
            <p:cNvSpPr>
              <a:spLocks/>
            </p:cNvSpPr>
            <p:nvPr/>
          </p:nvSpPr>
          <p:spPr bwMode="auto">
            <a:xfrm>
              <a:off x="5680075" y="1752601"/>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21"/>
            <p:cNvSpPr>
              <a:spLocks noEditPoints="1"/>
            </p:cNvSpPr>
            <p:nvPr/>
          </p:nvSpPr>
          <p:spPr bwMode="auto">
            <a:xfrm>
              <a:off x="4089400" y="1738314"/>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22"/>
            <p:cNvSpPr>
              <a:spLocks noEditPoints="1"/>
            </p:cNvSpPr>
            <p:nvPr/>
          </p:nvSpPr>
          <p:spPr bwMode="auto">
            <a:xfrm>
              <a:off x="4903788" y="1746251"/>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23"/>
            <p:cNvSpPr>
              <a:spLocks noEditPoints="1"/>
            </p:cNvSpPr>
            <p:nvPr/>
          </p:nvSpPr>
          <p:spPr bwMode="auto">
            <a:xfrm>
              <a:off x="5287963" y="1749426"/>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24"/>
            <p:cNvSpPr>
              <a:spLocks/>
            </p:cNvSpPr>
            <p:nvPr/>
          </p:nvSpPr>
          <p:spPr bwMode="auto">
            <a:xfrm>
              <a:off x="6027738" y="1747839"/>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25"/>
            <p:cNvSpPr>
              <a:spLocks/>
            </p:cNvSpPr>
            <p:nvPr/>
          </p:nvSpPr>
          <p:spPr bwMode="auto">
            <a:xfrm>
              <a:off x="4598988" y="2338389"/>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26"/>
            <p:cNvSpPr>
              <a:spLocks/>
            </p:cNvSpPr>
            <p:nvPr/>
          </p:nvSpPr>
          <p:spPr bwMode="auto">
            <a:xfrm>
              <a:off x="4981575" y="2335214"/>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27"/>
            <p:cNvSpPr>
              <a:spLocks/>
            </p:cNvSpPr>
            <p:nvPr/>
          </p:nvSpPr>
          <p:spPr bwMode="auto">
            <a:xfrm>
              <a:off x="3729038" y="2338389"/>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28"/>
            <p:cNvSpPr>
              <a:spLocks/>
            </p:cNvSpPr>
            <p:nvPr/>
          </p:nvSpPr>
          <p:spPr bwMode="auto">
            <a:xfrm>
              <a:off x="6232525" y="2360614"/>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29"/>
            <p:cNvSpPr>
              <a:spLocks noEditPoints="1"/>
            </p:cNvSpPr>
            <p:nvPr/>
          </p:nvSpPr>
          <p:spPr bwMode="auto">
            <a:xfrm>
              <a:off x="3900488" y="2338389"/>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0"/>
            <p:cNvSpPr>
              <a:spLocks/>
            </p:cNvSpPr>
            <p:nvPr/>
          </p:nvSpPr>
          <p:spPr bwMode="auto">
            <a:xfrm>
              <a:off x="3103563" y="2338389"/>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1"/>
            <p:cNvSpPr>
              <a:spLocks/>
            </p:cNvSpPr>
            <p:nvPr/>
          </p:nvSpPr>
          <p:spPr bwMode="auto">
            <a:xfrm>
              <a:off x="4113213" y="2338389"/>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32"/>
            <p:cNvSpPr>
              <a:spLocks noEditPoints="1"/>
            </p:cNvSpPr>
            <p:nvPr/>
          </p:nvSpPr>
          <p:spPr bwMode="auto">
            <a:xfrm>
              <a:off x="2938463" y="2338389"/>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33"/>
            <p:cNvSpPr>
              <a:spLocks/>
            </p:cNvSpPr>
            <p:nvPr/>
          </p:nvSpPr>
          <p:spPr bwMode="auto">
            <a:xfrm>
              <a:off x="3128963" y="2338389"/>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34"/>
            <p:cNvSpPr>
              <a:spLocks/>
            </p:cNvSpPr>
            <p:nvPr/>
          </p:nvSpPr>
          <p:spPr bwMode="auto">
            <a:xfrm>
              <a:off x="4322763" y="2338389"/>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35"/>
            <p:cNvSpPr>
              <a:spLocks/>
            </p:cNvSpPr>
            <p:nvPr/>
          </p:nvSpPr>
          <p:spPr bwMode="auto">
            <a:xfrm>
              <a:off x="4573588" y="2338389"/>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6"/>
            <p:cNvSpPr>
              <a:spLocks noEditPoints="1"/>
            </p:cNvSpPr>
            <p:nvPr/>
          </p:nvSpPr>
          <p:spPr bwMode="auto">
            <a:xfrm>
              <a:off x="4719638" y="2338389"/>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37"/>
            <p:cNvSpPr>
              <a:spLocks noEditPoints="1"/>
            </p:cNvSpPr>
            <p:nvPr/>
          </p:nvSpPr>
          <p:spPr bwMode="auto">
            <a:xfrm>
              <a:off x="5133975" y="2338389"/>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38"/>
            <p:cNvSpPr>
              <a:spLocks/>
            </p:cNvSpPr>
            <p:nvPr/>
          </p:nvSpPr>
          <p:spPr bwMode="auto">
            <a:xfrm>
              <a:off x="5721350" y="2338389"/>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39"/>
            <p:cNvSpPr>
              <a:spLocks/>
            </p:cNvSpPr>
            <p:nvPr/>
          </p:nvSpPr>
          <p:spPr bwMode="auto">
            <a:xfrm>
              <a:off x="5867400" y="2338389"/>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40"/>
            <p:cNvSpPr>
              <a:spLocks/>
            </p:cNvSpPr>
            <p:nvPr/>
          </p:nvSpPr>
          <p:spPr bwMode="auto">
            <a:xfrm>
              <a:off x="6038850" y="2338389"/>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41"/>
            <p:cNvSpPr>
              <a:spLocks/>
            </p:cNvSpPr>
            <p:nvPr/>
          </p:nvSpPr>
          <p:spPr bwMode="auto">
            <a:xfrm>
              <a:off x="6208713" y="2338389"/>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42"/>
            <p:cNvSpPr>
              <a:spLocks noEditPoints="1"/>
            </p:cNvSpPr>
            <p:nvPr/>
          </p:nvSpPr>
          <p:spPr bwMode="auto">
            <a:xfrm>
              <a:off x="6353175" y="2338389"/>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43"/>
            <p:cNvSpPr>
              <a:spLocks/>
            </p:cNvSpPr>
            <p:nvPr/>
          </p:nvSpPr>
          <p:spPr bwMode="auto">
            <a:xfrm>
              <a:off x="3241675" y="2335214"/>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Rectangle 44"/>
            <p:cNvSpPr>
              <a:spLocks noChangeArrowheads="1"/>
            </p:cNvSpPr>
            <p:nvPr/>
          </p:nvSpPr>
          <p:spPr bwMode="auto">
            <a:xfrm>
              <a:off x="3443288"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45"/>
            <p:cNvSpPr>
              <a:spLocks noEditPoints="1"/>
            </p:cNvSpPr>
            <p:nvPr/>
          </p:nvSpPr>
          <p:spPr bwMode="auto">
            <a:xfrm>
              <a:off x="3511550" y="2333626"/>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Rectangle 46"/>
            <p:cNvSpPr>
              <a:spLocks noChangeArrowheads="1"/>
            </p:cNvSpPr>
            <p:nvPr/>
          </p:nvSpPr>
          <p:spPr bwMode="auto">
            <a:xfrm>
              <a:off x="4913313"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47"/>
            <p:cNvSpPr>
              <a:spLocks/>
            </p:cNvSpPr>
            <p:nvPr/>
          </p:nvSpPr>
          <p:spPr bwMode="auto">
            <a:xfrm>
              <a:off x="5343525" y="2338389"/>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48"/>
            <p:cNvSpPr>
              <a:spLocks/>
            </p:cNvSpPr>
            <p:nvPr/>
          </p:nvSpPr>
          <p:spPr bwMode="auto">
            <a:xfrm>
              <a:off x="5546725" y="2335214"/>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49"/>
            <p:cNvSpPr>
              <a:spLocks/>
            </p:cNvSpPr>
            <p:nvPr/>
          </p:nvSpPr>
          <p:spPr bwMode="auto">
            <a:xfrm>
              <a:off x="5718175" y="2338389"/>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98"/>
            <p:cNvSpPr>
              <a:spLocks/>
            </p:cNvSpPr>
            <p:nvPr/>
          </p:nvSpPr>
          <p:spPr bwMode="auto">
            <a:xfrm>
              <a:off x="4484688" y="1751014"/>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0" name="Rectangle 339"/>
          <p:cNvSpPr/>
          <p:nvPr/>
        </p:nvSpPr>
        <p:spPr>
          <a:xfrm>
            <a:off x="685800" y="0"/>
            <a:ext cx="42519600" cy="650876"/>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ectangle 340"/>
          <p:cNvSpPr/>
          <p:nvPr/>
        </p:nvSpPr>
        <p:spPr>
          <a:xfrm>
            <a:off x="685800" y="21631274"/>
            <a:ext cx="42519600" cy="32543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TextBox 341"/>
          <p:cNvSpPr txBox="1"/>
          <p:nvPr/>
        </p:nvSpPr>
        <p:spPr>
          <a:xfrm>
            <a:off x="7227972" y="763966"/>
            <a:ext cx="35596428" cy="1569660"/>
          </a:xfrm>
          <a:prstGeom prst="rect">
            <a:avLst/>
          </a:prstGeom>
          <a:noFill/>
        </p:spPr>
        <p:txBody>
          <a:bodyPr wrap="square" rtlCol="0">
            <a:spAutoFit/>
          </a:bodyPr>
          <a:lstStyle/>
          <a:p>
            <a:r>
              <a:rPr lang="en-US" sz="48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r>
              <a:rPr lang="en-US" sz="48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48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343" name="TextBox 342"/>
          <p:cNvSpPr txBox="1"/>
          <p:nvPr/>
        </p:nvSpPr>
        <p:spPr>
          <a:xfrm>
            <a:off x="7227972" y="2354477"/>
            <a:ext cx="35596428" cy="954107"/>
          </a:xfrm>
          <a:prstGeom prst="rect">
            <a:avLst/>
          </a:prstGeom>
          <a:noFill/>
        </p:spPr>
        <p:txBody>
          <a:bodyPr wrap="square" rtlCol="0">
            <a:spAutoFit/>
          </a:bodyPr>
          <a:lstStyle/>
          <a:p>
            <a:r>
              <a:rPr lang="en-US" sz="2800" dirty="0" smtClean="0">
                <a:cs typeface="Arial" pitchFamily="34" charset="0"/>
              </a:rPr>
              <a:t>Author Name, RN</a:t>
            </a:r>
            <a:r>
              <a:rPr lang="en-US" sz="2800" baseline="30000" dirty="0" smtClean="0">
                <a:cs typeface="Arial" pitchFamily="34" charset="0"/>
              </a:rPr>
              <a:t>1</a:t>
            </a:r>
            <a:r>
              <a:rPr lang="en-US" sz="2800" dirty="0" smtClean="0">
                <a:cs typeface="Arial" pitchFamily="34" charset="0"/>
              </a:rPr>
              <a:t>; Author Name, Ph.D</a:t>
            </a:r>
            <a:r>
              <a:rPr lang="en-US" sz="2800" baseline="30000" dirty="0" smtClean="0">
                <a:cs typeface="Arial" pitchFamily="34" charset="0"/>
              </a:rPr>
              <a:t>2</a:t>
            </a:r>
            <a:r>
              <a:rPr lang="en-US" sz="2800" dirty="0" smtClean="0">
                <a:cs typeface="Arial" pitchFamily="34" charset="0"/>
              </a:rPr>
              <a:t>, Author Name, RN</a:t>
            </a:r>
            <a:r>
              <a:rPr lang="en-US" sz="2800" baseline="30000" dirty="0" smtClean="0">
                <a:cs typeface="Arial" pitchFamily="34" charset="0"/>
              </a:rPr>
              <a:t>2,3</a:t>
            </a:r>
            <a:r>
              <a:rPr lang="en-US" sz="2800" dirty="0" smtClean="0">
                <a:cs typeface="Arial" pitchFamily="34" charset="0"/>
              </a:rPr>
              <a:t>; Author Name, Ph.D</a:t>
            </a:r>
            <a:r>
              <a:rPr lang="en-US" sz="2800" baseline="30000" dirty="0" smtClean="0">
                <a:cs typeface="Arial" pitchFamily="34" charset="0"/>
              </a:rPr>
              <a:t>1,4</a:t>
            </a:r>
            <a:r>
              <a:rPr lang="en-US" sz="2800" dirty="0" smtClean="0">
                <a:cs typeface="Arial" pitchFamily="34" charset="0"/>
              </a:rPr>
              <a:t> </a:t>
            </a:r>
          </a:p>
          <a:p>
            <a:r>
              <a:rPr lang="en-US" sz="2800" baseline="30000" dirty="0" smtClean="0">
                <a:cs typeface="Arial" pitchFamily="34" charset="0"/>
              </a:rPr>
              <a:t>1</a:t>
            </a:r>
            <a:r>
              <a:rPr lang="en-US" sz="2800" dirty="0" smtClean="0">
                <a:cs typeface="Arial" pitchFamily="34" charset="0"/>
              </a:rPr>
              <a:t>Name of University, City, State; </a:t>
            </a:r>
            <a:r>
              <a:rPr lang="en-US" sz="2800" baseline="30000" dirty="0" smtClean="0">
                <a:cs typeface="Arial" pitchFamily="34" charset="0"/>
              </a:rPr>
              <a:t>2</a:t>
            </a:r>
            <a:r>
              <a:rPr lang="en-US" sz="2800" dirty="0" smtClean="0">
                <a:cs typeface="Arial" pitchFamily="34" charset="0"/>
              </a:rPr>
              <a:t>Name of Another  University, City, State; </a:t>
            </a:r>
            <a:r>
              <a:rPr lang="en-US" sz="2800" baseline="30000" dirty="0" smtClean="0">
                <a:cs typeface="Arial" pitchFamily="34" charset="0"/>
              </a:rPr>
              <a:t>3</a:t>
            </a:r>
            <a:r>
              <a:rPr lang="en-US" sz="2800" dirty="0" smtClean="0">
                <a:cs typeface="Arial" pitchFamily="34" charset="0"/>
              </a:rPr>
              <a:t>Name of University, City, State; </a:t>
            </a:r>
            <a:r>
              <a:rPr lang="en-US" sz="2800" baseline="30000" dirty="0" smtClean="0">
                <a:cs typeface="Arial" pitchFamily="34" charset="0"/>
              </a:rPr>
              <a:t>4</a:t>
            </a:r>
            <a:r>
              <a:rPr lang="en-US" sz="2800" dirty="0" smtClean="0">
                <a:cs typeface="Arial" pitchFamily="34" charset="0"/>
              </a:rPr>
              <a:t>Name of University, City, State; </a:t>
            </a:r>
            <a:endParaRPr lang="en-US" sz="2800" dirty="0">
              <a:cs typeface="Arial" pitchFamily="34" charset="0"/>
            </a:endParaRPr>
          </a:p>
        </p:txBody>
      </p:sp>
      <p:grpSp>
        <p:nvGrpSpPr>
          <p:cNvPr id="344" name="Group 343"/>
          <p:cNvGrpSpPr/>
          <p:nvPr/>
        </p:nvGrpSpPr>
        <p:grpSpPr>
          <a:xfrm>
            <a:off x="44653200" y="18370870"/>
            <a:ext cx="5254728" cy="1594758"/>
            <a:chOff x="-6553200" y="14546193"/>
            <a:chExt cx="5575300" cy="1716088"/>
          </a:xfrm>
        </p:grpSpPr>
        <p:sp>
          <p:nvSpPr>
            <p:cNvPr id="345" name="Freeform 344"/>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345"/>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91" name="Group 390"/>
          <p:cNvGrpSpPr/>
          <p:nvPr/>
        </p:nvGrpSpPr>
        <p:grpSpPr>
          <a:xfrm>
            <a:off x="44629262" y="20290664"/>
            <a:ext cx="5251759" cy="1594758"/>
            <a:chOff x="-6877602" y="16648112"/>
            <a:chExt cx="6022492" cy="1855449"/>
          </a:xfrm>
        </p:grpSpPr>
        <p:sp>
          <p:nvSpPr>
            <p:cNvPr id="392"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5"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7"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38" name="Rectangle 437"/>
          <p:cNvSpPr/>
          <p:nvPr/>
        </p:nvSpPr>
        <p:spPr>
          <a:xfrm>
            <a:off x="35102800" y="4343400"/>
            <a:ext cx="82296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TextBox 438"/>
          <p:cNvSpPr txBox="1"/>
          <p:nvPr/>
        </p:nvSpPr>
        <p:spPr>
          <a:xfrm>
            <a:off x="35364420" y="8980944"/>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40" name="TextBox 439"/>
          <p:cNvSpPr txBox="1"/>
          <p:nvPr/>
        </p:nvSpPr>
        <p:spPr>
          <a:xfrm>
            <a:off x="35364420" y="13005375"/>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441" name="TextBox 440"/>
          <p:cNvSpPr txBox="1"/>
          <p:nvPr/>
        </p:nvSpPr>
        <p:spPr>
          <a:xfrm>
            <a:off x="35364420" y="15319178"/>
            <a:ext cx="7239001" cy="4247317"/>
          </a:xfrm>
          <a:prstGeom prst="rect">
            <a:avLst/>
          </a:prstGeom>
          <a:noFill/>
        </p:spPr>
        <p:txBody>
          <a:bodyPr wrap="square" rtlCol="0">
            <a:spAutoFit/>
          </a:bodyPr>
          <a:lstStyle/>
          <a:p>
            <a:pPr marL="457200" indent="-457200">
              <a:buFont typeface="+mj-lt"/>
              <a:buAutoNum type="arabicPeriod"/>
            </a:pPr>
            <a:r>
              <a:rPr lang="en-US" sz="18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solidFill>
                <a:srgbClr val="00477F"/>
              </a:solidFill>
              <a:cs typeface="Arial" pitchFamily="34" charset="0"/>
            </a:endParaRPr>
          </a:p>
          <a:p>
            <a:pPr marL="457200" indent="-457200">
              <a:buFont typeface="+mj-lt"/>
              <a:buAutoNum type="arabicPeriod"/>
            </a:pPr>
            <a:endParaRPr lang="en-US" sz="1800" dirty="0" smtClean="0">
              <a:solidFill>
                <a:srgbClr val="00477F"/>
              </a:solidFill>
              <a:cs typeface="Arial" pitchFamily="34" charset="0"/>
            </a:endParaRPr>
          </a:p>
        </p:txBody>
      </p:sp>
      <p:sp>
        <p:nvSpPr>
          <p:cNvPr id="442" name="TextBox 441"/>
          <p:cNvSpPr txBox="1"/>
          <p:nvPr/>
        </p:nvSpPr>
        <p:spPr>
          <a:xfrm>
            <a:off x="35364420" y="5276474"/>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443" name="TextBox 442"/>
          <p:cNvSpPr txBox="1"/>
          <p:nvPr/>
        </p:nvSpPr>
        <p:spPr>
          <a:xfrm>
            <a:off x="35325008" y="124206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Limitations</a:t>
            </a:r>
          </a:p>
        </p:txBody>
      </p:sp>
      <p:sp>
        <p:nvSpPr>
          <p:cNvPr id="444" name="TextBox 443"/>
          <p:cNvSpPr txBox="1"/>
          <p:nvPr/>
        </p:nvSpPr>
        <p:spPr>
          <a:xfrm>
            <a:off x="35325008" y="1484011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References</a:t>
            </a:r>
          </a:p>
        </p:txBody>
      </p:sp>
      <p:sp>
        <p:nvSpPr>
          <p:cNvPr id="445" name="Rectangle 444"/>
          <p:cNvSpPr/>
          <p:nvPr/>
        </p:nvSpPr>
        <p:spPr>
          <a:xfrm>
            <a:off x="35102800" y="4488247"/>
            <a:ext cx="82296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446" name="Rectangle 445"/>
          <p:cNvSpPr/>
          <p:nvPr/>
        </p:nvSpPr>
        <p:spPr>
          <a:xfrm>
            <a:off x="35102800" y="8301366"/>
            <a:ext cx="82296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Conclusion</a:t>
            </a:r>
            <a:endParaRPr lang="en-US" sz="3600" dirty="0"/>
          </a:p>
        </p:txBody>
      </p:sp>
      <p:sp>
        <p:nvSpPr>
          <p:cNvPr id="187" name="TextBox 186"/>
          <p:cNvSpPr txBox="1"/>
          <p:nvPr/>
        </p:nvSpPr>
        <p:spPr>
          <a:xfrm>
            <a:off x="26809699" y="11716177"/>
            <a:ext cx="7239001" cy="7109639"/>
          </a:xfrm>
          <a:prstGeom prst="rect">
            <a:avLst/>
          </a:prstGeom>
          <a:noFill/>
        </p:spPr>
        <p:txBody>
          <a:bodyPr wrap="square" rtlCol="0">
            <a:spAutoFit/>
          </a:bodyPr>
          <a:lstStyle/>
          <a:p>
            <a:r>
              <a:rPr lang="en-US" sz="24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solidFill>
                <a:srgbClr val="00477F"/>
              </a:solidFill>
              <a:cs typeface="Arial" pitchFamily="34" charset="0"/>
            </a:endParaRPr>
          </a:p>
        </p:txBody>
      </p:sp>
      <p:sp>
        <p:nvSpPr>
          <p:cNvPr id="183"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72583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7158</TotalTime>
  <Words>1705</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69</cp:revision>
  <dcterms:created xsi:type="dcterms:W3CDTF">2013-01-11T17:04:28Z</dcterms:created>
  <dcterms:modified xsi:type="dcterms:W3CDTF">2013-01-24T16:48:37Z</dcterms:modified>
</cp:coreProperties>
</file>