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43891200" cy="329184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77F"/>
    <a:srgbClr val="B06010"/>
    <a:srgbClr val="EB841D"/>
    <a:srgbClr val="006BC4"/>
    <a:srgbClr val="002442"/>
    <a:srgbClr val="00325C"/>
    <a:srgbClr val="000000"/>
    <a:srgbClr val="58300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0" d="100"/>
          <a:sy n="20" d="100"/>
        </p:scale>
        <p:origin x="-2022" y="-62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184533376"/>
        <c:axId val="184534912"/>
        <c:axId val="0"/>
      </c:bar3DChart>
      <c:catAx>
        <c:axId val="184533376"/>
        <c:scaling>
          <c:orientation val="minMax"/>
        </c:scaling>
        <c:delete val="0"/>
        <c:axPos val="b"/>
        <c:majorTickMark val="out"/>
        <c:minorTickMark val="none"/>
        <c:tickLblPos val="nextTo"/>
        <c:crossAx val="184534912"/>
        <c:crosses val="autoZero"/>
        <c:auto val="1"/>
        <c:lblAlgn val="ctr"/>
        <c:lblOffset val="100"/>
        <c:noMultiLvlLbl val="0"/>
      </c:catAx>
      <c:valAx>
        <c:axId val="184534912"/>
        <c:scaling>
          <c:orientation val="minMax"/>
        </c:scaling>
        <c:delete val="0"/>
        <c:axPos val="l"/>
        <c:majorGridlines/>
        <c:numFmt formatCode="General" sourceLinked="1"/>
        <c:majorTickMark val="out"/>
        <c:minorTickMark val="none"/>
        <c:tickLblPos val="nextTo"/>
        <c:crossAx val="184533376"/>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193684608"/>
        <c:axId val="193686528"/>
      </c:lineChart>
      <c:catAx>
        <c:axId val="193684608"/>
        <c:scaling>
          <c:orientation val="minMax"/>
        </c:scaling>
        <c:delete val="0"/>
        <c:axPos val="b"/>
        <c:majorTickMark val="out"/>
        <c:minorTickMark val="none"/>
        <c:tickLblPos val="nextTo"/>
        <c:crossAx val="193686528"/>
        <c:crosses val="autoZero"/>
        <c:auto val="1"/>
        <c:lblAlgn val="ctr"/>
        <c:lblOffset val="100"/>
        <c:noMultiLvlLbl val="0"/>
      </c:catAx>
      <c:valAx>
        <c:axId val="193686528"/>
        <c:scaling>
          <c:orientation val="minMax"/>
        </c:scaling>
        <c:delete val="0"/>
        <c:axPos val="l"/>
        <c:majorGridlines/>
        <c:numFmt formatCode="General" sourceLinked="1"/>
        <c:majorTickMark val="out"/>
        <c:minorTickMark val="none"/>
        <c:tickLblPos val="nextTo"/>
        <c:crossAx val="193684608"/>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194155648"/>
        <c:axId val="194157184"/>
        <c:axId val="0"/>
      </c:bar3DChart>
      <c:catAx>
        <c:axId val="194155648"/>
        <c:scaling>
          <c:orientation val="minMax"/>
        </c:scaling>
        <c:delete val="0"/>
        <c:axPos val="b"/>
        <c:majorTickMark val="out"/>
        <c:minorTickMark val="none"/>
        <c:tickLblPos val="nextTo"/>
        <c:crossAx val="194157184"/>
        <c:crosses val="autoZero"/>
        <c:auto val="1"/>
        <c:lblAlgn val="ctr"/>
        <c:lblOffset val="100"/>
        <c:noMultiLvlLbl val="0"/>
      </c:catAx>
      <c:valAx>
        <c:axId val="194157184"/>
        <c:scaling>
          <c:orientation val="minMax"/>
        </c:scaling>
        <c:delete val="0"/>
        <c:axPos val="l"/>
        <c:majorGridlines/>
        <c:numFmt formatCode="General" sourceLinked="1"/>
        <c:majorTickMark val="out"/>
        <c:minorTickMark val="none"/>
        <c:tickLblPos val="nextTo"/>
        <c:crossAx val="194155648"/>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6324600"/>
            <a:ext cx="23698200"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6324600"/>
            <a:ext cx="70378320"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122"/>
            <a:ext cx="37307520" cy="653796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3952227"/>
            <a:ext cx="37307520" cy="72008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36865562"/>
            <a:ext cx="47038259" cy="10427970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3" y="36865562"/>
            <a:ext cx="47038263" cy="10427970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3" y="7368544"/>
            <a:ext cx="19392903" cy="307085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3" y="10439402"/>
            <a:ext cx="19392903" cy="1896618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7368544"/>
            <a:ext cx="19400520" cy="307085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3" y="10439402"/>
            <a:ext cx="19400520" cy="1896618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310640"/>
            <a:ext cx="14439903" cy="557784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1310645"/>
            <a:ext cx="24536400" cy="2809494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4" y="6888483"/>
            <a:ext cx="14439903" cy="2251710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2"/>
            <a:ext cx="26334720" cy="272034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8602983" y="25763224"/>
            <a:ext cx="26334720" cy="386333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5"/>
            <a:ext cx="39502080" cy="21724622"/>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Rectangle 192"/>
          <p:cNvSpPr/>
          <p:nvPr/>
        </p:nvSpPr>
        <p:spPr>
          <a:xfrm>
            <a:off x="0" y="0"/>
            <a:ext cx="43891200" cy="32918400"/>
          </a:xfrm>
          <a:prstGeom prst="rect">
            <a:avLst/>
          </a:prstGeom>
          <a:gradFill flip="none" rotWithShape="1">
            <a:gsLst>
              <a:gs pos="0">
                <a:srgbClr val="00477F">
                  <a:shade val="30000"/>
                  <a:satMod val="115000"/>
                </a:srgbClr>
              </a:gs>
              <a:gs pos="50000">
                <a:srgbClr val="00477F">
                  <a:shade val="67500"/>
                  <a:satMod val="115000"/>
                </a:srgbClr>
              </a:gs>
              <a:gs pos="100000">
                <a:srgbClr val="00477F">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193"/>
          <p:cNvSpPr/>
          <p:nvPr/>
        </p:nvSpPr>
        <p:spPr>
          <a:xfrm>
            <a:off x="1153397" y="3276600"/>
            <a:ext cx="41584406" cy="29184600"/>
          </a:xfrm>
          <a:prstGeom prst="rect">
            <a:avLst/>
          </a:pr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p:cNvSpPr/>
          <p:nvPr/>
        </p:nvSpPr>
        <p:spPr>
          <a:xfrm>
            <a:off x="419100" y="3733800"/>
            <a:ext cx="43091100" cy="28194000"/>
          </a:xfrm>
          <a:prstGeom prst="rect">
            <a:avLst/>
          </a:prstGeom>
          <a:solidFill>
            <a:schemeClr val="bg1"/>
          </a:solidFill>
          <a:ln>
            <a:noFill/>
          </a:ln>
          <a:scene3d>
            <a:camera prst="orthographicFront"/>
            <a:lightRig rig="threePt" dir="t"/>
          </a:scene3d>
          <a:sp3d>
            <a:bevelT w="254000" h="1270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grpSp>
        <p:nvGrpSpPr>
          <p:cNvPr id="197" name="Group 196"/>
          <p:cNvGrpSpPr/>
          <p:nvPr/>
        </p:nvGrpSpPr>
        <p:grpSpPr>
          <a:xfrm>
            <a:off x="36042600" y="405599"/>
            <a:ext cx="7165492" cy="2207592"/>
            <a:chOff x="33318450" y="10025063"/>
            <a:chExt cx="5575300" cy="1717675"/>
          </a:xfrm>
        </p:grpSpPr>
        <p:sp>
          <p:nvSpPr>
            <p:cNvPr id="198" name="Freeform 102"/>
            <p:cNvSpPr>
              <a:spLocks/>
            </p:cNvSpPr>
            <p:nvPr/>
          </p:nvSpPr>
          <p:spPr bwMode="auto">
            <a:xfrm>
              <a:off x="34302700" y="10066338"/>
              <a:ext cx="479425" cy="411163"/>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103"/>
            <p:cNvSpPr>
              <a:spLocks/>
            </p:cNvSpPr>
            <p:nvPr/>
          </p:nvSpPr>
          <p:spPr bwMode="auto">
            <a:xfrm>
              <a:off x="33474025" y="10066338"/>
              <a:ext cx="481013" cy="411163"/>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0" name="Freeform 104"/>
            <p:cNvSpPr>
              <a:spLocks noEditPoints="1"/>
            </p:cNvSpPr>
            <p:nvPr/>
          </p:nvSpPr>
          <p:spPr bwMode="auto">
            <a:xfrm>
              <a:off x="36175950" y="10175875"/>
              <a:ext cx="358775" cy="390525"/>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105"/>
            <p:cNvSpPr>
              <a:spLocks/>
            </p:cNvSpPr>
            <p:nvPr/>
          </p:nvSpPr>
          <p:spPr bwMode="auto">
            <a:xfrm>
              <a:off x="34018538" y="10025063"/>
              <a:ext cx="219075" cy="355600"/>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106"/>
            <p:cNvSpPr>
              <a:spLocks noEditPoints="1"/>
            </p:cNvSpPr>
            <p:nvPr/>
          </p:nvSpPr>
          <p:spPr bwMode="auto">
            <a:xfrm>
              <a:off x="35310763" y="10113963"/>
              <a:ext cx="449263" cy="457200"/>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107"/>
            <p:cNvSpPr>
              <a:spLocks/>
            </p:cNvSpPr>
            <p:nvPr/>
          </p:nvSpPr>
          <p:spPr bwMode="auto">
            <a:xfrm>
              <a:off x="35763200" y="10175875"/>
              <a:ext cx="407988" cy="390525"/>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4" name="Freeform 108"/>
            <p:cNvSpPr>
              <a:spLocks/>
            </p:cNvSpPr>
            <p:nvPr/>
          </p:nvSpPr>
          <p:spPr bwMode="auto">
            <a:xfrm>
              <a:off x="36680775" y="10121900"/>
              <a:ext cx="339725" cy="436563"/>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109"/>
            <p:cNvSpPr>
              <a:spLocks/>
            </p:cNvSpPr>
            <p:nvPr/>
          </p:nvSpPr>
          <p:spPr bwMode="auto">
            <a:xfrm>
              <a:off x="37784088" y="10175875"/>
              <a:ext cx="358775" cy="382588"/>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110"/>
            <p:cNvSpPr>
              <a:spLocks noEditPoints="1"/>
            </p:cNvSpPr>
            <p:nvPr/>
          </p:nvSpPr>
          <p:spPr bwMode="auto">
            <a:xfrm>
              <a:off x="37009388" y="10164763"/>
              <a:ext cx="779463" cy="388938"/>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111"/>
            <p:cNvSpPr>
              <a:spLocks noEditPoints="1"/>
            </p:cNvSpPr>
            <p:nvPr/>
          </p:nvSpPr>
          <p:spPr bwMode="auto">
            <a:xfrm>
              <a:off x="35285363" y="10790238"/>
              <a:ext cx="392113" cy="400050"/>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8" name="Freeform 112"/>
            <p:cNvSpPr>
              <a:spLocks/>
            </p:cNvSpPr>
            <p:nvPr/>
          </p:nvSpPr>
          <p:spPr bwMode="auto">
            <a:xfrm>
              <a:off x="33318450" y="10456863"/>
              <a:ext cx="1630363" cy="128587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9" name="Freeform 113"/>
            <p:cNvSpPr>
              <a:spLocks/>
            </p:cNvSpPr>
            <p:nvPr/>
          </p:nvSpPr>
          <p:spPr bwMode="auto">
            <a:xfrm>
              <a:off x="35685413" y="10801350"/>
              <a:ext cx="276225" cy="38100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0" name="Freeform 114"/>
            <p:cNvSpPr>
              <a:spLocks/>
            </p:cNvSpPr>
            <p:nvPr/>
          </p:nvSpPr>
          <p:spPr bwMode="auto">
            <a:xfrm>
              <a:off x="36134675" y="10744200"/>
              <a:ext cx="336550" cy="436563"/>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 name="Freeform 115"/>
            <p:cNvSpPr>
              <a:spLocks/>
            </p:cNvSpPr>
            <p:nvPr/>
          </p:nvSpPr>
          <p:spPr bwMode="auto">
            <a:xfrm>
              <a:off x="33424813" y="10850563"/>
              <a:ext cx="512763" cy="573088"/>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 name="Freeform 116"/>
            <p:cNvSpPr>
              <a:spLocks/>
            </p:cNvSpPr>
            <p:nvPr/>
          </p:nvSpPr>
          <p:spPr bwMode="auto">
            <a:xfrm>
              <a:off x="34318575" y="10855325"/>
              <a:ext cx="512763" cy="568325"/>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 name="Freeform 117"/>
            <p:cNvSpPr>
              <a:spLocks/>
            </p:cNvSpPr>
            <p:nvPr/>
          </p:nvSpPr>
          <p:spPr bwMode="auto">
            <a:xfrm>
              <a:off x="38084125" y="10804525"/>
              <a:ext cx="307975" cy="384175"/>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4" name="Freeform 118"/>
            <p:cNvSpPr>
              <a:spLocks noEditPoints="1"/>
            </p:cNvSpPr>
            <p:nvPr/>
          </p:nvSpPr>
          <p:spPr bwMode="auto">
            <a:xfrm>
              <a:off x="36493450" y="10790238"/>
              <a:ext cx="392113" cy="400050"/>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 name="Freeform 119"/>
            <p:cNvSpPr>
              <a:spLocks noEditPoints="1"/>
            </p:cNvSpPr>
            <p:nvPr/>
          </p:nvSpPr>
          <p:spPr bwMode="auto">
            <a:xfrm>
              <a:off x="37307838" y="10798175"/>
              <a:ext cx="360363" cy="392113"/>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 name="Freeform 120"/>
            <p:cNvSpPr>
              <a:spLocks noEditPoints="1"/>
            </p:cNvSpPr>
            <p:nvPr/>
          </p:nvSpPr>
          <p:spPr bwMode="auto">
            <a:xfrm>
              <a:off x="37692013" y="10801350"/>
              <a:ext cx="396875" cy="384175"/>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 name="Freeform 121"/>
            <p:cNvSpPr>
              <a:spLocks/>
            </p:cNvSpPr>
            <p:nvPr/>
          </p:nvSpPr>
          <p:spPr bwMode="auto">
            <a:xfrm>
              <a:off x="38431788" y="10799763"/>
              <a:ext cx="247650" cy="400050"/>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 name="Freeform 122"/>
            <p:cNvSpPr>
              <a:spLocks/>
            </p:cNvSpPr>
            <p:nvPr/>
          </p:nvSpPr>
          <p:spPr bwMode="auto">
            <a:xfrm>
              <a:off x="37003038" y="11390313"/>
              <a:ext cx="82550" cy="77788"/>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 name="Freeform 123"/>
            <p:cNvSpPr>
              <a:spLocks/>
            </p:cNvSpPr>
            <p:nvPr/>
          </p:nvSpPr>
          <p:spPr bwMode="auto">
            <a:xfrm>
              <a:off x="37385625" y="11387138"/>
              <a:ext cx="141288" cy="193675"/>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 name="Freeform 124"/>
            <p:cNvSpPr>
              <a:spLocks/>
            </p:cNvSpPr>
            <p:nvPr/>
          </p:nvSpPr>
          <p:spPr bwMode="auto">
            <a:xfrm>
              <a:off x="36133088" y="11390313"/>
              <a:ext cx="144463" cy="187325"/>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1" name="Freeform 125"/>
            <p:cNvSpPr>
              <a:spLocks/>
            </p:cNvSpPr>
            <p:nvPr/>
          </p:nvSpPr>
          <p:spPr bwMode="auto">
            <a:xfrm>
              <a:off x="38636575" y="11412538"/>
              <a:ext cx="79375" cy="82550"/>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 name="Freeform 126"/>
            <p:cNvSpPr>
              <a:spLocks noEditPoints="1"/>
            </p:cNvSpPr>
            <p:nvPr/>
          </p:nvSpPr>
          <p:spPr bwMode="auto">
            <a:xfrm>
              <a:off x="36304538" y="11390313"/>
              <a:ext cx="185738" cy="187325"/>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3" name="Freeform 127"/>
            <p:cNvSpPr>
              <a:spLocks/>
            </p:cNvSpPr>
            <p:nvPr/>
          </p:nvSpPr>
          <p:spPr bwMode="auto">
            <a:xfrm>
              <a:off x="35507613" y="11390313"/>
              <a:ext cx="104775" cy="187325"/>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 name="Freeform 128"/>
            <p:cNvSpPr>
              <a:spLocks/>
            </p:cNvSpPr>
            <p:nvPr/>
          </p:nvSpPr>
          <p:spPr bwMode="auto">
            <a:xfrm>
              <a:off x="36517263" y="11390313"/>
              <a:ext cx="104775" cy="187325"/>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5" name="Freeform 129"/>
            <p:cNvSpPr>
              <a:spLocks noEditPoints="1"/>
            </p:cNvSpPr>
            <p:nvPr/>
          </p:nvSpPr>
          <p:spPr bwMode="auto">
            <a:xfrm>
              <a:off x="35342513" y="11390313"/>
              <a:ext cx="133350" cy="187325"/>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6" name="Freeform 130"/>
            <p:cNvSpPr>
              <a:spLocks/>
            </p:cNvSpPr>
            <p:nvPr/>
          </p:nvSpPr>
          <p:spPr bwMode="auto">
            <a:xfrm>
              <a:off x="35533013" y="11390313"/>
              <a:ext cx="84138" cy="187325"/>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 name="Freeform 131"/>
            <p:cNvSpPr>
              <a:spLocks/>
            </p:cNvSpPr>
            <p:nvPr/>
          </p:nvSpPr>
          <p:spPr bwMode="auto">
            <a:xfrm>
              <a:off x="36726813" y="11390313"/>
              <a:ext cx="201613" cy="187325"/>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132"/>
            <p:cNvSpPr>
              <a:spLocks/>
            </p:cNvSpPr>
            <p:nvPr/>
          </p:nvSpPr>
          <p:spPr bwMode="auto">
            <a:xfrm>
              <a:off x="36977638" y="11390313"/>
              <a:ext cx="107950" cy="187325"/>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133"/>
            <p:cNvSpPr>
              <a:spLocks noEditPoints="1"/>
            </p:cNvSpPr>
            <p:nvPr/>
          </p:nvSpPr>
          <p:spPr bwMode="auto">
            <a:xfrm>
              <a:off x="37123688" y="11390313"/>
              <a:ext cx="157163" cy="187325"/>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 name="Freeform 134"/>
            <p:cNvSpPr>
              <a:spLocks noEditPoints="1"/>
            </p:cNvSpPr>
            <p:nvPr/>
          </p:nvSpPr>
          <p:spPr bwMode="auto">
            <a:xfrm>
              <a:off x="37538025" y="11390313"/>
              <a:ext cx="185738" cy="187325"/>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 name="Freeform 135"/>
            <p:cNvSpPr>
              <a:spLocks/>
            </p:cNvSpPr>
            <p:nvPr/>
          </p:nvSpPr>
          <p:spPr bwMode="auto">
            <a:xfrm>
              <a:off x="38125400" y="11390313"/>
              <a:ext cx="101600" cy="184150"/>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2" name="Freeform 136"/>
            <p:cNvSpPr>
              <a:spLocks/>
            </p:cNvSpPr>
            <p:nvPr/>
          </p:nvSpPr>
          <p:spPr bwMode="auto">
            <a:xfrm>
              <a:off x="38271450" y="11390313"/>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3" name="Freeform 137"/>
            <p:cNvSpPr>
              <a:spLocks/>
            </p:cNvSpPr>
            <p:nvPr/>
          </p:nvSpPr>
          <p:spPr bwMode="auto">
            <a:xfrm>
              <a:off x="38442900" y="11390313"/>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 name="Freeform 138"/>
            <p:cNvSpPr>
              <a:spLocks/>
            </p:cNvSpPr>
            <p:nvPr/>
          </p:nvSpPr>
          <p:spPr bwMode="auto">
            <a:xfrm>
              <a:off x="38612763" y="11390313"/>
              <a:ext cx="103188" cy="187325"/>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 name="Freeform 139"/>
            <p:cNvSpPr>
              <a:spLocks noEditPoints="1"/>
            </p:cNvSpPr>
            <p:nvPr/>
          </p:nvSpPr>
          <p:spPr bwMode="auto">
            <a:xfrm>
              <a:off x="38757225" y="11390313"/>
              <a:ext cx="136525" cy="187325"/>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 name="Freeform 140"/>
            <p:cNvSpPr>
              <a:spLocks/>
            </p:cNvSpPr>
            <p:nvPr/>
          </p:nvSpPr>
          <p:spPr bwMode="auto">
            <a:xfrm>
              <a:off x="35645725" y="11387138"/>
              <a:ext cx="157163" cy="195263"/>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Rectangle 141"/>
            <p:cNvSpPr>
              <a:spLocks noChangeArrowheads="1"/>
            </p:cNvSpPr>
            <p:nvPr/>
          </p:nvSpPr>
          <p:spPr bwMode="auto">
            <a:xfrm>
              <a:off x="35847338" y="11390313"/>
              <a:ext cx="30163" cy="187325"/>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8" name="Freeform 142"/>
            <p:cNvSpPr>
              <a:spLocks noEditPoints="1"/>
            </p:cNvSpPr>
            <p:nvPr/>
          </p:nvSpPr>
          <p:spPr bwMode="auto">
            <a:xfrm>
              <a:off x="35915600" y="11385550"/>
              <a:ext cx="179388" cy="195263"/>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 name="Rectangle 143"/>
            <p:cNvSpPr>
              <a:spLocks noChangeArrowheads="1"/>
            </p:cNvSpPr>
            <p:nvPr/>
          </p:nvSpPr>
          <p:spPr bwMode="auto">
            <a:xfrm>
              <a:off x="37317363" y="11390313"/>
              <a:ext cx="30163" cy="187325"/>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 name="Freeform 144"/>
            <p:cNvSpPr>
              <a:spLocks/>
            </p:cNvSpPr>
            <p:nvPr/>
          </p:nvSpPr>
          <p:spPr bwMode="auto">
            <a:xfrm>
              <a:off x="37747575" y="11390313"/>
              <a:ext cx="109538" cy="187325"/>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 name="Freeform 145"/>
            <p:cNvSpPr>
              <a:spLocks/>
            </p:cNvSpPr>
            <p:nvPr/>
          </p:nvSpPr>
          <p:spPr bwMode="auto">
            <a:xfrm>
              <a:off x="37950775" y="11387138"/>
              <a:ext cx="138113" cy="193675"/>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 name="Freeform 146"/>
            <p:cNvSpPr>
              <a:spLocks/>
            </p:cNvSpPr>
            <p:nvPr/>
          </p:nvSpPr>
          <p:spPr bwMode="auto">
            <a:xfrm>
              <a:off x="38122225" y="11390313"/>
              <a:ext cx="107950" cy="187325"/>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 name="Freeform 195"/>
            <p:cNvSpPr>
              <a:spLocks/>
            </p:cNvSpPr>
            <p:nvPr/>
          </p:nvSpPr>
          <p:spPr bwMode="auto">
            <a:xfrm>
              <a:off x="36888738" y="10802938"/>
              <a:ext cx="407988" cy="392113"/>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44" name="TextBox 243"/>
          <p:cNvSpPr txBox="1"/>
          <p:nvPr/>
        </p:nvSpPr>
        <p:spPr>
          <a:xfrm>
            <a:off x="482599" y="76200"/>
            <a:ext cx="36169601" cy="1938992"/>
          </a:xfrm>
          <a:prstGeom prst="rect">
            <a:avLst/>
          </a:prstGeom>
          <a:noFill/>
        </p:spPr>
        <p:txBody>
          <a:bodyPr wrap="square" rtlCol="0">
            <a:spAutoFit/>
          </a:bodyPr>
          <a:lstStyle/>
          <a:p>
            <a:r>
              <a:rPr lang="en-US" sz="6000" b="1" dirty="0" smtClean="0">
                <a:solidFill>
                  <a:schemeClr val="bg1"/>
                </a:solidFill>
                <a:cs typeface="Arial" pitchFamily="34" charset="0"/>
              </a:rPr>
              <a:t>This is a Scientific Poster Template created by Graphicsland &amp; MakeSigns.com </a:t>
            </a:r>
          </a:p>
          <a:p>
            <a:r>
              <a:rPr lang="en-US" sz="6000" b="1" dirty="0" smtClean="0">
                <a:solidFill>
                  <a:schemeClr val="bg1"/>
                </a:solidFill>
                <a:cs typeface="Arial" pitchFamily="34" charset="0"/>
              </a:rPr>
              <a:t>Your poster title would go on these lines</a:t>
            </a:r>
            <a:endParaRPr lang="en-US" sz="6000" b="1" dirty="0">
              <a:solidFill>
                <a:schemeClr val="bg1"/>
              </a:solidFill>
              <a:cs typeface="Arial" pitchFamily="34" charset="0"/>
            </a:endParaRPr>
          </a:p>
        </p:txBody>
      </p:sp>
      <p:sp>
        <p:nvSpPr>
          <p:cNvPr id="245" name="TextBox 244"/>
          <p:cNvSpPr txBox="1"/>
          <p:nvPr/>
        </p:nvSpPr>
        <p:spPr>
          <a:xfrm>
            <a:off x="482599" y="1847671"/>
            <a:ext cx="35560001" cy="1200329"/>
          </a:xfrm>
          <a:prstGeom prst="rect">
            <a:avLst/>
          </a:prstGeom>
          <a:noFill/>
        </p:spPr>
        <p:txBody>
          <a:bodyPr wrap="square" rtlCol="0">
            <a:spAutoFit/>
          </a:bodyPr>
          <a:lstStyle/>
          <a:p>
            <a:r>
              <a:rPr lang="en-US" sz="3600" dirty="0" smtClean="0">
                <a:solidFill>
                  <a:schemeClr val="bg1">
                    <a:lumMod val="65000"/>
                  </a:schemeClr>
                </a:solidFill>
                <a:cs typeface="Arial" pitchFamily="34" charset="0"/>
              </a:rPr>
              <a:t>Author Name, RN</a:t>
            </a:r>
            <a:r>
              <a:rPr lang="en-US" sz="3600" baseline="30000" dirty="0" smtClean="0">
                <a:solidFill>
                  <a:schemeClr val="bg1">
                    <a:lumMod val="65000"/>
                  </a:schemeClr>
                </a:solidFill>
                <a:cs typeface="Arial" pitchFamily="34" charset="0"/>
              </a:rPr>
              <a:t>1</a:t>
            </a:r>
            <a:r>
              <a:rPr lang="en-US" sz="3600" dirty="0" smtClean="0">
                <a:solidFill>
                  <a:schemeClr val="bg1">
                    <a:lumMod val="65000"/>
                  </a:schemeClr>
                </a:solidFill>
                <a:cs typeface="Arial" pitchFamily="34" charset="0"/>
              </a:rPr>
              <a:t>; Author Name, Ph.D</a:t>
            </a:r>
            <a:r>
              <a:rPr lang="en-US" sz="3600" baseline="30000" dirty="0" smtClean="0">
                <a:solidFill>
                  <a:schemeClr val="bg1">
                    <a:lumMod val="65000"/>
                  </a:schemeClr>
                </a:solidFill>
                <a:cs typeface="Arial" pitchFamily="34" charset="0"/>
              </a:rPr>
              <a:t>2</a:t>
            </a:r>
            <a:r>
              <a:rPr lang="en-US" sz="3600" dirty="0" smtClean="0">
                <a:solidFill>
                  <a:schemeClr val="bg1">
                    <a:lumMod val="65000"/>
                  </a:schemeClr>
                </a:solidFill>
                <a:cs typeface="Arial" pitchFamily="34" charset="0"/>
              </a:rPr>
              <a:t>, Author Name, RN</a:t>
            </a:r>
            <a:r>
              <a:rPr lang="en-US" sz="3600" baseline="30000" dirty="0" smtClean="0">
                <a:solidFill>
                  <a:schemeClr val="bg1">
                    <a:lumMod val="65000"/>
                  </a:schemeClr>
                </a:solidFill>
                <a:cs typeface="Arial" pitchFamily="34" charset="0"/>
              </a:rPr>
              <a:t>2,3</a:t>
            </a:r>
            <a:r>
              <a:rPr lang="en-US" sz="3600" dirty="0" smtClean="0">
                <a:solidFill>
                  <a:schemeClr val="bg1">
                    <a:lumMod val="65000"/>
                  </a:schemeClr>
                </a:solidFill>
                <a:cs typeface="Arial" pitchFamily="34" charset="0"/>
              </a:rPr>
              <a:t>; Author Name, Ph.D</a:t>
            </a:r>
            <a:r>
              <a:rPr lang="en-US" sz="3600" baseline="30000" dirty="0" smtClean="0">
                <a:solidFill>
                  <a:schemeClr val="bg1">
                    <a:lumMod val="65000"/>
                  </a:schemeClr>
                </a:solidFill>
                <a:cs typeface="Arial" pitchFamily="34" charset="0"/>
              </a:rPr>
              <a:t>1,4</a:t>
            </a:r>
            <a:r>
              <a:rPr lang="en-US" sz="3600" dirty="0" smtClean="0">
                <a:solidFill>
                  <a:schemeClr val="bg1">
                    <a:lumMod val="65000"/>
                  </a:schemeClr>
                </a:solidFill>
                <a:cs typeface="Arial" pitchFamily="34" charset="0"/>
              </a:rPr>
              <a:t> </a:t>
            </a:r>
          </a:p>
          <a:p>
            <a:r>
              <a:rPr lang="en-US" sz="3600" baseline="30000" dirty="0" smtClean="0">
                <a:solidFill>
                  <a:schemeClr val="bg1">
                    <a:lumMod val="65000"/>
                  </a:schemeClr>
                </a:solidFill>
                <a:cs typeface="Arial" pitchFamily="34" charset="0"/>
              </a:rPr>
              <a:t>1</a:t>
            </a:r>
            <a:r>
              <a:rPr lang="en-US" sz="3600" dirty="0" smtClean="0">
                <a:solidFill>
                  <a:schemeClr val="bg1">
                    <a:lumMod val="65000"/>
                  </a:schemeClr>
                </a:solidFill>
                <a:cs typeface="Arial" pitchFamily="34" charset="0"/>
              </a:rPr>
              <a:t>Name of University, City, State; </a:t>
            </a:r>
            <a:r>
              <a:rPr lang="en-US" sz="3600" baseline="30000" dirty="0" smtClean="0">
                <a:solidFill>
                  <a:schemeClr val="bg1">
                    <a:lumMod val="65000"/>
                  </a:schemeClr>
                </a:solidFill>
                <a:cs typeface="Arial" pitchFamily="34" charset="0"/>
              </a:rPr>
              <a:t>2</a:t>
            </a:r>
            <a:r>
              <a:rPr lang="en-US" sz="3600" dirty="0" smtClean="0">
                <a:solidFill>
                  <a:schemeClr val="bg1">
                    <a:lumMod val="65000"/>
                  </a:schemeClr>
                </a:solidFill>
                <a:cs typeface="Arial" pitchFamily="34" charset="0"/>
              </a:rPr>
              <a:t>Name of Another  University, City, State; </a:t>
            </a:r>
            <a:r>
              <a:rPr lang="en-US" sz="3600" baseline="30000" dirty="0" smtClean="0">
                <a:solidFill>
                  <a:schemeClr val="bg1">
                    <a:lumMod val="65000"/>
                  </a:schemeClr>
                </a:solidFill>
                <a:cs typeface="Arial" pitchFamily="34" charset="0"/>
              </a:rPr>
              <a:t>3</a:t>
            </a:r>
            <a:r>
              <a:rPr lang="en-US" sz="3600" dirty="0" smtClean="0">
                <a:solidFill>
                  <a:schemeClr val="bg1">
                    <a:lumMod val="65000"/>
                  </a:schemeClr>
                </a:solidFill>
                <a:cs typeface="Arial" pitchFamily="34" charset="0"/>
              </a:rPr>
              <a:t>Name of University, City, State; </a:t>
            </a:r>
            <a:r>
              <a:rPr lang="en-US" sz="3600" baseline="30000" dirty="0" smtClean="0">
                <a:solidFill>
                  <a:schemeClr val="bg1">
                    <a:lumMod val="65000"/>
                  </a:schemeClr>
                </a:solidFill>
                <a:cs typeface="Arial" pitchFamily="34" charset="0"/>
              </a:rPr>
              <a:t>4</a:t>
            </a:r>
            <a:r>
              <a:rPr lang="en-US" sz="3600" dirty="0" smtClean="0">
                <a:solidFill>
                  <a:schemeClr val="bg1">
                    <a:lumMod val="65000"/>
                  </a:schemeClr>
                </a:solidFill>
                <a:cs typeface="Arial" pitchFamily="34" charset="0"/>
              </a:rPr>
              <a:t>Name of University, City, State; </a:t>
            </a:r>
            <a:endParaRPr lang="en-US" sz="3600" dirty="0">
              <a:solidFill>
                <a:schemeClr val="bg1">
                  <a:lumMod val="65000"/>
                </a:schemeClr>
              </a:solidFill>
              <a:cs typeface="Arial" pitchFamily="34" charset="0"/>
            </a:endParaRPr>
          </a:p>
        </p:txBody>
      </p:sp>
      <p:sp>
        <p:nvSpPr>
          <p:cNvPr id="273" name="TextBox 272"/>
          <p:cNvSpPr txBox="1"/>
          <p:nvPr/>
        </p:nvSpPr>
        <p:spPr>
          <a:xfrm>
            <a:off x="1109090" y="5433120"/>
            <a:ext cx="9635110" cy="13388280"/>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74" name="TextBox 273"/>
          <p:cNvSpPr txBox="1"/>
          <p:nvPr/>
        </p:nvSpPr>
        <p:spPr>
          <a:xfrm>
            <a:off x="1109090" y="15849600"/>
            <a:ext cx="9635110" cy="1437316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p:txBody>
      </p:sp>
      <p:sp>
        <p:nvSpPr>
          <p:cNvPr id="275" name="TextBox 274"/>
          <p:cNvSpPr txBox="1"/>
          <p:nvPr/>
        </p:nvSpPr>
        <p:spPr>
          <a:xfrm>
            <a:off x="11829393" y="5433120"/>
            <a:ext cx="9635110" cy="3046988"/>
          </a:xfrm>
          <a:prstGeom prst="rect">
            <a:avLst/>
          </a:prstGeom>
          <a:noFill/>
        </p:spPr>
        <p:txBody>
          <a:bodyPr wrap="square" rtlCol="0">
            <a:spAutoFit/>
          </a:bodyPr>
          <a:lstStyle/>
          <a:p>
            <a:r>
              <a:rPr lang="en-US" sz="3200" dirty="0" smtClean="0">
                <a:cs typeface="Arial" pitchFamily="34" charset="0"/>
              </a:rPr>
              <a:t>would go here. List your information on these lines. Your text would go here. List your information on these lines. Your text would go here. List your information on these lines. </a:t>
            </a:r>
          </a:p>
          <a:p>
            <a:endParaRPr lang="en-US" sz="3200" dirty="0" smtClean="0">
              <a:cs typeface="Arial" pitchFamily="34" charset="0"/>
            </a:endParaRPr>
          </a:p>
        </p:txBody>
      </p:sp>
      <p:sp>
        <p:nvSpPr>
          <p:cNvPr id="276" name="TextBox 275"/>
          <p:cNvSpPr txBox="1"/>
          <p:nvPr/>
        </p:nvSpPr>
        <p:spPr>
          <a:xfrm>
            <a:off x="11829393" y="14114205"/>
            <a:ext cx="9635110" cy="16835378"/>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a:p>
            <a:r>
              <a:rPr lang="en-US" sz="3200" dirty="0" smtClean="0">
                <a:cs typeface="Arial" pitchFamily="34" charset="0"/>
              </a:rPr>
              <a:t>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a:t>
            </a:r>
            <a:r>
              <a:rPr lang="en-US" sz="3200" dirty="0">
                <a:cs typeface="Arial" pitchFamily="34" charset="0"/>
              </a:rPr>
              <a:t>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endParaRPr lang="en-US" sz="3200" dirty="0" smtClean="0">
              <a:cs typeface="Arial" pitchFamily="34" charset="0"/>
            </a:endParaRPr>
          </a:p>
          <a:p>
            <a:endParaRPr lang="en-US" sz="3200" dirty="0">
              <a:cs typeface="Arial" pitchFamily="34" charset="0"/>
            </a:endParaRP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p:txBody>
      </p:sp>
      <p:sp>
        <p:nvSpPr>
          <p:cNvPr id="277" name="TextBox 276"/>
          <p:cNvSpPr txBox="1"/>
          <p:nvPr/>
        </p:nvSpPr>
        <p:spPr>
          <a:xfrm>
            <a:off x="22521290" y="5433120"/>
            <a:ext cx="9635110" cy="2062103"/>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a:t>
            </a:r>
          </a:p>
        </p:txBody>
      </p:sp>
      <p:sp>
        <p:nvSpPr>
          <p:cNvPr id="278" name="TextBox 277"/>
          <p:cNvSpPr txBox="1"/>
          <p:nvPr/>
        </p:nvSpPr>
        <p:spPr>
          <a:xfrm>
            <a:off x="33299400" y="10595926"/>
            <a:ext cx="9635110" cy="649408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79" name="TextBox 278"/>
          <p:cNvSpPr txBox="1"/>
          <p:nvPr/>
        </p:nvSpPr>
        <p:spPr>
          <a:xfrm>
            <a:off x="33299400" y="17414781"/>
            <a:ext cx="9635110" cy="6986528"/>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p:txBody>
      </p:sp>
      <p:sp>
        <p:nvSpPr>
          <p:cNvPr id="280" name="TextBox 279"/>
          <p:cNvSpPr txBox="1"/>
          <p:nvPr/>
        </p:nvSpPr>
        <p:spPr>
          <a:xfrm>
            <a:off x="33299400" y="25127771"/>
            <a:ext cx="9635110" cy="7109639"/>
          </a:xfrm>
          <a:prstGeom prst="rect">
            <a:avLst/>
          </a:prstGeom>
          <a:noFill/>
        </p:spPr>
        <p:txBody>
          <a:bodyPr wrap="square" rtlCol="0">
            <a:spAutoFit/>
          </a:bodyPr>
          <a:lstStyle/>
          <a:p>
            <a:pPr marL="457200" indent="-457200">
              <a:buFont typeface="+mj-lt"/>
              <a:buAutoNum type="arabicPeriod"/>
            </a:pPr>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smtClean="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smtClean="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2400" dirty="0" smtClean="0">
              <a:cs typeface="Arial" pitchFamily="34" charset="0"/>
            </a:endParaRPr>
          </a:p>
          <a:p>
            <a:pPr marL="457200" indent="-457200">
              <a:buFont typeface="+mj-lt"/>
              <a:buAutoNum type="arabicPeriod"/>
            </a:pPr>
            <a:endParaRPr lang="en-US" sz="2400" dirty="0" smtClean="0">
              <a:cs typeface="Arial" pitchFamily="34" charset="0"/>
            </a:endParaRPr>
          </a:p>
        </p:txBody>
      </p:sp>
      <p:graphicFrame>
        <p:nvGraphicFramePr>
          <p:cNvPr id="281" name="Chart 280"/>
          <p:cNvGraphicFramePr/>
          <p:nvPr>
            <p:extLst>
              <p:ext uri="{D42A27DB-BD31-4B8C-83A1-F6EECF244321}">
                <p14:modId xmlns:p14="http://schemas.microsoft.com/office/powerpoint/2010/main" val="2727697493"/>
              </p:ext>
            </p:extLst>
          </p:nvPr>
        </p:nvGraphicFramePr>
        <p:xfrm>
          <a:off x="22521509" y="7309835"/>
          <a:ext cx="9634672" cy="48401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82" name="Chart 281"/>
          <p:cNvGraphicFramePr/>
          <p:nvPr>
            <p:extLst>
              <p:ext uri="{D42A27DB-BD31-4B8C-83A1-F6EECF244321}">
                <p14:modId xmlns:p14="http://schemas.microsoft.com/office/powerpoint/2010/main" val="2661736786"/>
              </p:ext>
            </p:extLst>
          </p:nvPr>
        </p:nvGraphicFramePr>
        <p:xfrm>
          <a:off x="22521509" y="13055995"/>
          <a:ext cx="9634672" cy="4484664"/>
        </p:xfrm>
        <a:graphic>
          <a:graphicData uri="http://schemas.openxmlformats.org/drawingml/2006/chart">
            <c:chart xmlns:c="http://schemas.openxmlformats.org/drawingml/2006/chart" xmlns:r="http://schemas.openxmlformats.org/officeDocument/2006/relationships" r:id="rId3"/>
          </a:graphicData>
        </a:graphic>
      </p:graphicFrame>
      <p:sp>
        <p:nvSpPr>
          <p:cNvPr id="283" name="TextBox 282"/>
          <p:cNvSpPr txBox="1"/>
          <p:nvPr/>
        </p:nvSpPr>
        <p:spPr>
          <a:xfrm>
            <a:off x="22521290" y="12214860"/>
            <a:ext cx="9635110" cy="1384995"/>
          </a:xfrm>
          <a:prstGeom prst="rect">
            <a:avLst/>
          </a:prstGeom>
          <a:noFill/>
        </p:spPr>
        <p:txBody>
          <a:bodyPr wrap="square" rtlCol="0">
            <a:spAutoFit/>
          </a:bodyPr>
          <a:lstStyle/>
          <a:p>
            <a:pPr algn="ctr"/>
            <a:r>
              <a:rPr lang="en-US" sz="2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284" name="TextBox 283"/>
          <p:cNvSpPr txBox="1"/>
          <p:nvPr/>
        </p:nvSpPr>
        <p:spPr>
          <a:xfrm>
            <a:off x="22521290" y="25412196"/>
            <a:ext cx="9635110" cy="6986528"/>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p:txBody>
      </p:sp>
      <p:sp>
        <p:nvSpPr>
          <p:cNvPr id="285" name="TextBox 284"/>
          <p:cNvSpPr txBox="1"/>
          <p:nvPr/>
        </p:nvSpPr>
        <p:spPr>
          <a:xfrm>
            <a:off x="33299400" y="5433120"/>
            <a:ext cx="9635110" cy="4031873"/>
          </a:xfrm>
          <a:prstGeom prst="rect">
            <a:avLst/>
          </a:prstGeom>
          <a:noFill/>
        </p:spPr>
        <p:txBody>
          <a:bodyPr wrap="square" rtlCol="0">
            <a:spAutoFit/>
          </a:bodyPr>
          <a:lstStyle/>
          <a:p>
            <a:r>
              <a:rPr lang="en-US" sz="3200" dirty="0" smtClean="0">
                <a:cs typeface="Arial" pitchFamily="34" charset="0"/>
              </a:rPr>
              <a:t>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a:t>
            </a:r>
          </a:p>
        </p:txBody>
      </p:sp>
      <p:graphicFrame>
        <p:nvGraphicFramePr>
          <p:cNvPr id="286" name="Table 285"/>
          <p:cNvGraphicFramePr>
            <a:graphicFrameLocks noGrp="1"/>
          </p:cNvGraphicFramePr>
          <p:nvPr>
            <p:extLst>
              <p:ext uri="{D42A27DB-BD31-4B8C-83A1-F6EECF244321}">
                <p14:modId xmlns:p14="http://schemas.microsoft.com/office/powerpoint/2010/main" val="3182972835"/>
              </p:ext>
            </p:extLst>
          </p:nvPr>
        </p:nvGraphicFramePr>
        <p:xfrm>
          <a:off x="12045966" y="9414620"/>
          <a:ext cx="7120103" cy="3291840"/>
        </p:xfrm>
        <a:graphic>
          <a:graphicData uri="http://schemas.openxmlformats.org/drawingml/2006/table">
            <a:tbl>
              <a:tblPr firstRow="1" bandRow="1">
                <a:tableStyleId>{68D230F3-CF80-4859-8CE7-A43EE81993B5}</a:tableStyleId>
              </a:tblPr>
              <a:tblGrid>
                <a:gridCol w="2024343"/>
                <a:gridCol w="1167857"/>
                <a:gridCol w="1818475"/>
                <a:gridCol w="2109428"/>
              </a:tblGrid>
              <a:tr h="261963">
                <a:tc>
                  <a:txBody>
                    <a:bodyPr/>
                    <a:lstStyle/>
                    <a:p>
                      <a:endParaRPr lang="en-US" sz="1800" dirty="0"/>
                    </a:p>
                  </a:txBody>
                  <a:tcPr/>
                </a:tc>
                <a:tc>
                  <a:txBody>
                    <a:bodyPr/>
                    <a:lstStyle/>
                    <a:p>
                      <a:r>
                        <a:rPr lang="en-US" sz="1800" dirty="0" smtClean="0"/>
                        <a:t>Pre-test</a:t>
                      </a:r>
                      <a:endParaRPr lang="en-US" sz="1800" dirty="0"/>
                    </a:p>
                  </a:txBody>
                  <a:tcPr/>
                </a:tc>
                <a:tc>
                  <a:txBody>
                    <a:bodyPr/>
                    <a:lstStyle/>
                    <a:p>
                      <a:r>
                        <a:rPr lang="en-US" sz="1800" dirty="0" smtClean="0"/>
                        <a:t>6 </a:t>
                      </a:r>
                      <a:r>
                        <a:rPr lang="en-US" sz="1800" dirty="0" err="1" smtClean="0"/>
                        <a:t>mo</a:t>
                      </a:r>
                      <a:r>
                        <a:rPr lang="en-US" sz="1800" dirty="0" smtClean="0"/>
                        <a:t> Post-Test</a:t>
                      </a:r>
                      <a:endParaRPr lang="en-US" sz="1800" dirty="0"/>
                    </a:p>
                  </a:txBody>
                  <a:tcPr/>
                </a:tc>
                <a:tc>
                  <a:txBody>
                    <a:bodyPr/>
                    <a:lstStyle/>
                    <a:p>
                      <a:r>
                        <a:rPr lang="en-US" sz="1800" dirty="0" smtClean="0"/>
                        <a:t>12-mo Post-Test</a:t>
                      </a:r>
                      <a:endParaRPr lang="en-US" sz="1800" dirty="0"/>
                    </a:p>
                  </a:txBody>
                  <a:tcPr/>
                </a:tc>
              </a:tr>
              <a:tr h="301954">
                <a:tc>
                  <a:txBody>
                    <a:bodyPr/>
                    <a:lstStyle/>
                    <a:p>
                      <a:r>
                        <a:rPr lang="en-US" sz="1800" dirty="0" smtClean="0"/>
                        <a:t>Male</a:t>
                      </a:r>
                      <a:r>
                        <a:rPr lang="en-US" sz="1800" baseline="0" dirty="0" smtClean="0"/>
                        <a:t> Patients</a:t>
                      </a:r>
                      <a:endParaRPr lang="en-US" sz="1800" dirty="0" smtClean="0"/>
                    </a:p>
                  </a:txBody>
                  <a:tcPr/>
                </a:tc>
                <a:tc>
                  <a:txBody>
                    <a:bodyPr/>
                    <a:lstStyle/>
                    <a:p>
                      <a:r>
                        <a:rPr lang="en-US" sz="1800" dirty="0" smtClean="0"/>
                        <a:t>61%</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08482">
                <a:tc>
                  <a:txBody>
                    <a:bodyPr/>
                    <a:lstStyle/>
                    <a:p>
                      <a:r>
                        <a:rPr lang="en-US" sz="1800" dirty="0" smtClean="0"/>
                        <a:t>Female Patients</a:t>
                      </a:r>
                      <a:endParaRPr lang="en-US" sz="1800" dirty="0"/>
                    </a:p>
                  </a:txBody>
                  <a:tcPr/>
                </a:tc>
                <a:tc>
                  <a:txBody>
                    <a:bodyPr/>
                    <a:lstStyle/>
                    <a:p>
                      <a:r>
                        <a:rPr lang="en-US" sz="1800" dirty="0" smtClean="0"/>
                        <a:t>39%</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23522">
                <a:tc>
                  <a:txBody>
                    <a:bodyPr/>
                    <a:lstStyle/>
                    <a:p>
                      <a:r>
                        <a:rPr lang="en-US" sz="1800" dirty="0" smtClean="0"/>
                        <a:t>Hypertension</a:t>
                      </a:r>
                      <a:endParaRPr lang="en-US" sz="1800" dirty="0"/>
                    </a:p>
                  </a:txBody>
                  <a:tcPr/>
                </a:tc>
                <a:tc>
                  <a:txBody>
                    <a:bodyPr/>
                    <a:lstStyle/>
                    <a:p>
                      <a:r>
                        <a:rPr lang="en-US" sz="1800" dirty="0" smtClean="0"/>
                        <a:t>2.6%</a:t>
                      </a:r>
                      <a:endParaRPr lang="en-US" sz="1800" dirty="0"/>
                    </a:p>
                  </a:txBody>
                  <a:tcPr/>
                </a:tc>
                <a:tc>
                  <a:txBody>
                    <a:bodyPr/>
                    <a:lstStyle/>
                    <a:p>
                      <a:r>
                        <a:rPr lang="en-US" sz="1800" dirty="0" smtClean="0"/>
                        <a:t>42.1%</a:t>
                      </a:r>
                      <a:endParaRPr lang="en-US" sz="1800" dirty="0"/>
                    </a:p>
                  </a:txBody>
                  <a:tcPr/>
                </a:tc>
                <a:tc>
                  <a:txBody>
                    <a:bodyPr/>
                    <a:lstStyle/>
                    <a:p>
                      <a:r>
                        <a:rPr lang="en-US" sz="1800" dirty="0" smtClean="0"/>
                        <a:t>12.4%</a:t>
                      </a:r>
                      <a:endParaRPr lang="en-US" sz="1800" dirty="0"/>
                    </a:p>
                  </a:txBody>
                  <a:tcPr/>
                </a:tc>
              </a:tr>
              <a:tr h="301954">
                <a:tc>
                  <a:txBody>
                    <a:bodyPr/>
                    <a:lstStyle/>
                    <a:p>
                      <a:r>
                        <a:rPr lang="en-US" sz="1800" dirty="0" smtClean="0"/>
                        <a:t>Snoring</a:t>
                      </a:r>
                      <a:endParaRPr lang="en-US" sz="1800" dirty="0"/>
                    </a:p>
                  </a:txBody>
                  <a:tcPr/>
                </a:tc>
                <a:tc>
                  <a:txBody>
                    <a:bodyPr/>
                    <a:lstStyle/>
                    <a:p>
                      <a:r>
                        <a:rPr lang="en-US" sz="1800" dirty="0" smtClean="0"/>
                        <a:t>11.35%</a:t>
                      </a:r>
                      <a:endParaRPr lang="en-US" sz="1800" dirty="0"/>
                    </a:p>
                  </a:txBody>
                  <a:tcPr/>
                </a:tc>
                <a:tc>
                  <a:txBody>
                    <a:bodyPr/>
                    <a:lstStyle/>
                    <a:p>
                      <a:r>
                        <a:rPr lang="en-US" sz="1800" dirty="0" smtClean="0"/>
                        <a:t>10.2%</a:t>
                      </a:r>
                      <a:endParaRPr lang="en-US" sz="1800" dirty="0"/>
                    </a:p>
                  </a:txBody>
                  <a:tcPr/>
                </a:tc>
                <a:tc>
                  <a:txBody>
                    <a:bodyPr/>
                    <a:lstStyle/>
                    <a:p>
                      <a:r>
                        <a:rPr lang="en-US" sz="1800" dirty="0" smtClean="0"/>
                        <a:t>15.8%</a:t>
                      </a:r>
                      <a:endParaRPr lang="en-US" sz="1800" dirty="0"/>
                    </a:p>
                  </a:txBody>
                  <a:tcPr/>
                </a:tc>
              </a:tr>
              <a:tr h="301954">
                <a:tc>
                  <a:txBody>
                    <a:bodyPr/>
                    <a:lstStyle/>
                    <a:p>
                      <a:r>
                        <a:rPr lang="en-US" sz="1800" dirty="0" smtClean="0"/>
                        <a:t>Medications</a:t>
                      </a:r>
                      <a:endParaRPr lang="en-US" sz="1800" dirty="0"/>
                    </a:p>
                  </a:txBody>
                  <a:tcPr/>
                </a:tc>
                <a:tc>
                  <a:txBody>
                    <a:bodyPr/>
                    <a:lstStyle/>
                    <a:p>
                      <a:r>
                        <a:rPr lang="en-US" sz="1800" dirty="0" smtClean="0"/>
                        <a:t>45.2%</a:t>
                      </a:r>
                      <a:endParaRPr lang="en-US" sz="1800" dirty="0"/>
                    </a:p>
                  </a:txBody>
                  <a:tcPr/>
                </a:tc>
                <a:tc>
                  <a:txBody>
                    <a:bodyPr/>
                    <a:lstStyle/>
                    <a:p>
                      <a:r>
                        <a:rPr lang="en-US" sz="1800" dirty="0" smtClean="0"/>
                        <a:t>42.1%</a:t>
                      </a:r>
                      <a:endParaRPr lang="en-US" sz="1800" dirty="0"/>
                    </a:p>
                  </a:txBody>
                  <a:tcPr/>
                </a:tc>
                <a:tc>
                  <a:txBody>
                    <a:bodyPr/>
                    <a:lstStyle/>
                    <a:p>
                      <a:r>
                        <a:rPr lang="en-US" sz="1800" dirty="0" smtClean="0"/>
                        <a:t>40%</a:t>
                      </a:r>
                      <a:endParaRPr lang="en-US" sz="1800" dirty="0"/>
                    </a:p>
                  </a:txBody>
                  <a:tcPr/>
                </a:tc>
              </a:tr>
              <a:tr h="301954">
                <a:tc>
                  <a:txBody>
                    <a:bodyPr/>
                    <a:lstStyle/>
                    <a:p>
                      <a:r>
                        <a:rPr lang="en-US" sz="1800" dirty="0" smtClean="0"/>
                        <a:t>Smoking</a:t>
                      </a:r>
                      <a:endParaRPr lang="en-US" sz="1800" dirty="0"/>
                    </a:p>
                  </a:txBody>
                  <a:tcPr/>
                </a:tc>
                <a:tc>
                  <a:txBody>
                    <a:bodyPr/>
                    <a:lstStyle/>
                    <a:p>
                      <a:r>
                        <a:rPr lang="en-US" sz="1800" dirty="0" smtClean="0"/>
                        <a:t>16.5%</a:t>
                      </a:r>
                      <a:endParaRPr lang="en-US" sz="1800" dirty="0"/>
                    </a:p>
                  </a:txBody>
                  <a:tcPr/>
                </a:tc>
                <a:tc>
                  <a:txBody>
                    <a:bodyPr/>
                    <a:lstStyle/>
                    <a:p>
                      <a:r>
                        <a:rPr lang="en-US" sz="1800" dirty="0" smtClean="0"/>
                        <a:t>14.5%</a:t>
                      </a:r>
                      <a:endParaRPr lang="en-US" sz="1800" dirty="0"/>
                    </a:p>
                  </a:txBody>
                  <a:tcPr/>
                </a:tc>
                <a:tc>
                  <a:txBody>
                    <a:bodyPr/>
                    <a:lstStyle/>
                    <a:p>
                      <a:r>
                        <a:rPr lang="en-US" sz="1800" dirty="0" smtClean="0"/>
                        <a:t>10.14%</a:t>
                      </a:r>
                      <a:endParaRPr lang="en-US" sz="1800" dirty="0"/>
                    </a:p>
                  </a:txBody>
                  <a:tcPr/>
                </a:tc>
              </a:tr>
              <a:tr h="301954">
                <a:tc>
                  <a:txBody>
                    <a:bodyPr/>
                    <a:lstStyle/>
                    <a:p>
                      <a:r>
                        <a:rPr lang="en-US" sz="1800" dirty="0" smtClean="0"/>
                        <a:t>Pregnancy</a:t>
                      </a:r>
                      <a:endParaRPr lang="en-US" sz="1800" dirty="0"/>
                    </a:p>
                  </a:txBody>
                  <a:tcPr/>
                </a:tc>
                <a:tc>
                  <a:txBody>
                    <a:bodyPr/>
                    <a:lstStyle/>
                    <a:p>
                      <a:r>
                        <a:rPr lang="en-US" sz="1800" dirty="0" smtClean="0"/>
                        <a:t>.3%</a:t>
                      </a:r>
                      <a:endParaRPr lang="en-US" sz="1800" dirty="0"/>
                    </a:p>
                  </a:txBody>
                  <a:tcPr/>
                </a:tc>
                <a:tc>
                  <a:txBody>
                    <a:bodyPr/>
                    <a:lstStyle/>
                    <a:p>
                      <a:r>
                        <a:rPr lang="en-US" sz="1800" dirty="0" smtClean="0"/>
                        <a:t>15%</a:t>
                      </a:r>
                      <a:endParaRPr lang="en-US" sz="1800" dirty="0"/>
                    </a:p>
                  </a:txBody>
                  <a:tcPr/>
                </a:tc>
                <a:tc>
                  <a:txBody>
                    <a:bodyPr/>
                    <a:lstStyle/>
                    <a:p>
                      <a:r>
                        <a:rPr lang="en-US" sz="1800" dirty="0" smtClean="0"/>
                        <a:t>12%</a:t>
                      </a:r>
                      <a:endParaRPr lang="en-US" sz="1800" dirty="0"/>
                    </a:p>
                  </a:txBody>
                  <a:tcPr/>
                </a:tc>
              </a:tr>
              <a:tr h="301954">
                <a:tc>
                  <a:txBody>
                    <a:bodyPr/>
                    <a:lstStyle/>
                    <a:p>
                      <a:r>
                        <a:rPr lang="en-US" sz="1800" dirty="0" smtClean="0"/>
                        <a:t>Alcoholism</a:t>
                      </a:r>
                      <a:endParaRPr lang="en-US" sz="1800" dirty="0"/>
                    </a:p>
                  </a:txBody>
                  <a:tcPr/>
                </a:tc>
                <a:tc>
                  <a:txBody>
                    <a:bodyPr/>
                    <a:lstStyle/>
                    <a:p>
                      <a:r>
                        <a:rPr lang="en-US" sz="1800" dirty="0" smtClean="0"/>
                        <a:t>2.5%</a:t>
                      </a:r>
                      <a:endParaRPr lang="en-US" sz="1800" dirty="0"/>
                    </a:p>
                  </a:txBody>
                  <a:tcPr/>
                </a:tc>
                <a:tc>
                  <a:txBody>
                    <a:bodyPr/>
                    <a:lstStyle/>
                    <a:p>
                      <a:r>
                        <a:rPr lang="en-US" sz="1800" dirty="0" smtClean="0"/>
                        <a:t>36.47%</a:t>
                      </a:r>
                      <a:endParaRPr lang="en-US" sz="1800" dirty="0"/>
                    </a:p>
                  </a:txBody>
                  <a:tcPr/>
                </a:tc>
                <a:tc>
                  <a:txBody>
                    <a:bodyPr/>
                    <a:lstStyle/>
                    <a:p>
                      <a:r>
                        <a:rPr lang="en-US" sz="1800" dirty="0" smtClean="0"/>
                        <a:t>11.6%</a:t>
                      </a:r>
                      <a:endParaRPr lang="en-US" sz="1800" dirty="0"/>
                    </a:p>
                  </a:txBody>
                  <a:tcPr/>
                </a:tc>
              </a:tr>
            </a:tbl>
          </a:graphicData>
        </a:graphic>
      </p:graphicFrame>
      <p:sp>
        <p:nvSpPr>
          <p:cNvPr id="291" name="TextBox 290"/>
          <p:cNvSpPr txBox="1"/>
          <p:nvPr/>
        </p:nvSpPr>
        <p:spPr>
          <a:xfrm>
            <a:off x="11811000" y="8784739"/>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Participants</a:t>
            </a:r>
          </a:p>
        </p:txBody>
      </p:sp>
      <p:sp>
        <p:nvSpPr>
          <p:cNvPr id="292" name="TextBox 291"/>
          <p:cNvSpPr txBox="1"/>
          <p:nvPr/>
        </p:nvSpPr>
        <p:spPr>
          <a:xfrm>
            <a:off x="11811000" y="13577702"/>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Methods</a:t>
            </a:r>
          </a:p>
        </p:txBody>
      </p:sp>
      <p:sp>
        <p:nvSpPr>
          <p:cNvPr id="294" name="TextBox 293"/>
          <p:cNvSpPr txBox="1"/>
          <p:nvPr/>
        </p:nvSpPr>
        <p:spPr>
          <a:xfrm>
            <a:off x="22673690" y="17529441"/>
            <a:ext cx="9635110" cy="1384995"/>
          </a:xfrm>
          <a:prstGeom prst="rect">
            <a:avLst/>
          </a:prstGeom>
          <a:noFill/>
        </p:spPr>
        <p:txBody>
          <a:bodyPr wrap="square" rtlCol="0">
            <a:spAutoFit/>
          </a:bodyPr>
          <a:lstStyle/>
          <a:p>
            <a:pPr algn="ctr"/>
            <a:r>
              <a:rPr lang="en-US" sz="2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297" name="TextBox 296"/>
          <p:cNvSpPr txBox="1"/>
          <p:nvPr/>
        </p:nvSpPr>
        <p:spPr>
          <a:xfrm>
            <a:off x="33336186" y="16780614"/>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Limitations</a:t>
            </a:r>
          </a:p>
        </p:txBody>
      </p:sp>
      <p:sp>
        <p:nvSpPr>
          <p:cNvPr id="298" name="TextBox 297"/>
          <p:cNvSpPr txBox="1"/>
          <p:nvPr/>
        </p:nvSpPr>
        <p:spPr>
          <a:xfrm>
            <a:off x="33336186" y="24401309"/>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References</a:t>
            </a:r>
          </a:p>
        </p:txBody>
      </p:sp>
      <p:graphicFrame>
        <p:nvGraphicFramePr>
          <p:cNvPr id="299" name="Chart 298"/>
          <p:cNvGraphicFramePr/>
          <p:nvPr>
            <p:extLst>
              <p:ext uri="{D42A27DB-BD31-4B8C-83A1-F6EECF244321}">
                <p14:modId xmlns:p14="http://schemas.microsoft.com/office/powerpoint/2010/main" val="1899728459"/>
              </p:ext>
            </p:extLst>
          </p:nvPr>
        </p:nvGraphicFramePr>
        <p:xfrm>
          <a:off x="22521509" y="18678601"/>
          <a:ext cx="9634672" cy="4840196"/>
        </p:xfrm>
        <a:graphic>
          <a:graphicData uri="http://schemas.openxmlformats.org/drawingml/2006/chart">
            <c:chart xmlns:c="http://schemas.openxmlformats.org/drawingml/2006/chart" xmlns:r="http://schemas.openxmlformats.org/officeDocument/2006/relationships" r:id="rId4"/>
          </a:graphicData>
        </a:graphic>
      </p:graphicFrame>
      <p:sp>
        <p:nvSpPr>
          <p:cNvPr id="300" name="TextBox 299"/>
          <p:cNvSpPr txBox="1"/>
          <p:nvPr/>
        </p:nvSpPr>
        <p:spPr>
          <a:xfrm>
            <a:off x="22521290" y="23583626"/>
            <a:ext cx="9635110" cy="1384995"/>
          </a:xfrm>
          <a:prstGeom prst="rect">
            <a:avLst/>
          </a:prstGeom>
          <a:noFill/>
        </p:spPr>
        <p:txBody>
          <a:bodyPr wrap="square" rtlCol="0">
            <a:spAutoFit/>
          </a:bodyPr>
          <a:lstStyle/>
          <a:p>
            <a:pPr algn="ctr"/>
            <a:r>
              <a:rPr lang="en-US" sz="2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301" name="Rectangle 300"/>
          <p:cNvSpPr/>
          <p:nvPr/>
        </p:nvSpPr>
        <p:spPr>
          <a:xfrm>
            <a:off x="11775414" y="4506458"/>
            <a:ext cx="9635110" cy="636128"/>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Introduction cont.</a:t>
            </a:r>
            <a:endParaRPr lang="en-US" sz="4800" dirty="0"/>
          </a:p>
        </p:txBody>
      </p:sp>
      <p:sp>
        <p:nvSpPr>
          <p:cNvPr id="302" name="Rectangle 301"/>
          <p:cNvSpPr/>
          <p:nvPr/>
        </p:nvSpPr>
        <p:spPr>
          <a:xfrm>
            <a:off x="1070152" y="4506458"/>
            <a:ext cx="9635110" cy="636128"/>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Abstract</a:t>
            </a:r>
            <a:endParaRPr lang="en-US" sz="4800" dirty="0"/>
          </a:p>
        </p:txBody>
      </p:sp>
      <p:sp>
        <p:nvSpPr>
          <p:cNvPr id="303" name="Rectangle 302"/>
          <p:cNvSpPr/>
          <p:nvPr/>
        </p:nvSpPr>
        <p:spPr>
          <a:xfrm>
            <a:off x="33185938" y="4506458"/>
            <a:ext cx="9635110" cy="636128"/>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Results cont.</a:t>
            </a:r>
            <a:endParaRPr lang="en-US" sz="4800" dirty="0"/>
          </a:p>
        </p:txBody>
      </p:sp>
      <p:sp>
        <p:nvSpPr>
          <p:cNvPr id="304" name="Rectangle 303"/>
          <p:cNvSpPr/>
          <p:nvPr/>
        </p:nvSpPr>
        <p:spPr>
          <a:xfrm>
            <a:off x="22480676" y="4506458"/>
            <a:ext cx="9635110" cy="636128"/>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Results.</a:t>
            </a:r>
            <a:endParaRPr lang="en-US" sz="4800" dirty="0"/>
          </a:p>
        </p:txBody>
      </p:sp>
      <p:sp>
        <p:nvSpPr>
          <p:cNvPr id="305" name="Rectangle 304"/>
          <p:cNvSpPr/>
          <p:nvPr/>
        </p:nvSpPr>
        <p:spPr>
          <a:xfrm>
            <a:off x="1070152" y="15147930"/>
            <a:ext cx="9635110" cy="636128"/>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Introduction</a:t>
            </a:r>
            <a:endParaRPr lang="en-US" sz="4800" dirty="0"/>
          </a:p>
        </p:txBody>
      </p:sp>
      <p:sp>
        <p:nvSpPr>
          <p:cNvPr id="306" name="Rectangle 305"/>
          <p:cNvSpPr/>
          <p:nvPr/>
        </p:nvSpPr>
        <p:spPr>
          <a:xfrm>
            <a:off x="11775414" y="7843980"/>
            <a:ext cx="9635110" cy="636128"/>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Materials &amp; Methods</a:t>
            </a:r>
            <a:endParaRPr lang="en-US" sz="4800" dirty="0"/>
          </a:p>
        </p:txBody>
      </p:sp>
      <p:sp>
        <p:nvSpPr>
          <p:cNvPr id="307" name="Rectangle 306"/>
          <p:cNvSpPr/>
          <p:nvPr/>
        </p:nvSpPr>
        <p:spPr>
          <a:xfrm>
            <a:off x="33185938" y="9602442"/>
            <a:ext cx="9635110" cy="636128"/>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Conclusion</a:t>
            </a:r>
            <a:endParaRPr lang="en-US" sz="4800" dirty="0"/>
          </a:p>
        </p:txBody>
      </p:sp>
      <p:grpSp>
        <p:nvGrpSpPr>
          <p:cNvPr id="82" name="Group 81"/>
          <p:cNvGrpSpPr/>
          <p:nvPr/>
        </p:nvGrpSpPr>
        <p:grpSpPr>
          <a:xfrm>
            <a:off x="44770723" y="26851421"/>
            <a:ext cx="9070949" cy="2752944"/>
            <a:chOff x="-6553200" y="14546193"/>
            <a:chExt cx="5575300" cy="1716088"/>
          </a:xfrm>
        </p:grpSpPr>
        <p:sp>
          <p:nvSpPr>
            <p:cNvPr id="83" name="Freeform 82"/>
            <p:cNvSpPr>
              <a:spLocks/>
            </p:cNvSpPr>
            <p:nvPr/>
          </p:nvSpPr>
          <p:spPr bwMode="auto">
            <a:xfrm>
              <a:off x="-5568950" y="14585881"/>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83"/>
            <p:cNvSpPr>
              <a:spLocks/>
            </p:cNvSpPr>
            <p:nvPr/>
          </p:nvSpPr>
          <p:spPr bwMode="auto">
            <a:xfrm>
              <a:off x="-6397625" y="14585881"/>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7"/>
            <p:cNvSpPr>
              <a:spLocks noEditPoints="1"/>
            </p:cNvSpPr>
            <p:nvPr/>
          </p:nvSpPr>
          <p:spPr bwMode="auto">
            <a:xfrm>
              <a:off x="-3695700" y="14695418"/>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8"/>
            <p:cNvSpPr>
              <a:spLocks/>
            </p:cNvSpPr>
            <p:nvPr/>
          </p:nvSpPr>
          <p:spPr bwMode="auto">
            <a:xfrm>
              <a:off x="-5853112" y="14546193"/>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9"/>
            <p:cNvSpPr>
              <a:spLocks noEditPoints="1"/>
            </p:cNvSpPr>
            <p:nvPr/>
          </p:nvSpPr>
          <p:spPr bwMode="auto">
            <a:xfrm>
              <a:off x="-4560887" y="14635093"/>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10"/>
            <p:cNvSpPr>
              <a:spLocks/>
            </p:cNvSpPr>
            <p:nvPr/>
          </p:nvSpPr>
          <p:spPr bwMode="auto">
            <a:xfrm>
              <a:off x="-4108450" y="14695418"/>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11"/>
            <p:cNvSpPr>
              <a:spLocks/>
            </p:cNvSpPr>
            <p:nvPr/>
          </p:nvSpPr>
          <p:spPr bwMode="auto">
            <a:xfrm>
              <a:off x="-3190875" y="14643031"/>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12"/>
            <p:cNvSpPr>
              <a:spLocks/>
            </p:cNvSpPr>
            <p:nvPr/>
          </p:nvSpPr>
          <p:spPr bwMode="auto">
            <a:xfrm>
              <a:off x="-2087562" y="14695418"/>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13"/>
            <p:cNvSpPr>
              <a:spLocks noEditPoints="1"/>
            </p:cNvSpPr>
            <p:nvPr/>
          </p:nvSpPr>
          <p:spPr bwMode="auto">
            <a:xfrm>
              <a:off x="-2862262" y="14685893"/>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14"/>
            <p:cNvSpPr>
              <a:spLocks noEditPoints="1"/>
            </p:cNvSpPr>
            <p:nvPr/>
          </p:nvSpPr>
          <p:spPr bwMode="auto">
            <a:xfrm>
              <a:off x="-4586287" y="15309781"/>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15"/>
            <p:cNvSpPr>
              <a:spLocks/>
            </p:cNvSpPr>
            <p:nvPr/>
          </p:nvSpPr>
          <p:spPr bwMode="auto">
            <a:xfrm>
              <a:off x="-6553200" y="14977993"/>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Freeform 16"/>
            <p:cNvSpPr>
              <a:spLocks/>
            </p:cNvSpPr>
            <p:nvPr/>
          </p:nvSpPr>
          <p:spPr bwMode="auto">
            <a:xfrm>
              <a:off x="-4186237" y="15322481"/>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17"/>
            <p:cNvSpPr>
              <a:spLocks/>
            </p:cNvSpPr>
            <p:nvPr/>
          </p:nvSpPr>
          <p:spPr bwMode="auto">
            <a:xfrm>
              <a:off x="-3736975" y="15263743"/>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18"/>
            <p:cNvSpPr>
              <a:spLocks/>
            </p:cNvSpPr>
            <p:nvPr/>
          </p:nvSpPr>
          <p:spPr bwMode="auto">
            <a:xfrm>
              <a:off x="-6446837" y="15370106"/>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19"/>
            <p:cNvSpPr>
              <a:spLocks/>
            </p:cNvSpPr>
            <p:nvPr/>
          </p:nvSpPr>
          <p:spPr bwMode="auto">
            <a:xfrm>
              <a:off x="-5553075" y="15374868"/>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20"/>
            <p:cNvSpPr>
              <a:spLocks/>
            </p:cNvSpPr>
            <p:nvPr/>
          </p:nvSpPr>
          <p:spPr bwMode="auto">
            <a:xfrm>
              <a:off x="-1787525" y="15324068"/>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21"/>
            <p:cNvSpPr>
              <a:spLocks noEditPoints="1"/>
            </p:cNvSpPr>
            <p:nvPr/>
          </p:nvSpPr>
          <p:spPr bwMode="auto">
            <a:xfrm>
              <a:off x="-3378200" y="15309781"/>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22"/>
            <p:cNvSpPr>
              <a:spLocks noEditPoints="1"/>
            </p:cNvSpPr>
            <p:nvPr/>
          </p:nvSpPr>
          <p:spPr bwMode="auto">
            <a:xfrm>
              <a:off x="-2563812" y="15317718"/>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Freeform 23"/>
            <p:cNvSpPr>
              <a:spLocks noEditPoints="1"/>
            </p:cNvSpPr>
            <p:nvPr/>
          </p:nvSpPr>
          <p:spPr bwMode="auto">
            <a:xfrm>
              <a:off x="-2179637" y="15320893"/>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Freeform 24"/>
            <p:cNvSpPr>
              <a:spLocks/>
            </p:cNvSpPr>
            <p:nvPr/>
          </p:nvSpPr>
          <p:spPr bwMode="auto">
            <a:xfrm>
              <a:off x="-1439862" y="15319306"/>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Freeform 25"/>
            <p:cNvSpPr>
              <a:spLocks/>
            </p:cNvSpPr>
            <p:nvPr/>
          </p:nvSpPr>
          <p:spPr bwMode="auto">
            <a:xfrm>
              <a:off x="-2868612" y="15909856"/>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Freeform 26"/>
            <p:cNvSpPr>
              <a:spLocks/>
            </p:cNvSpPr>
            <p:nvPr/>
          </p:nvSpPr>
          <p:spPr bwMode="auto">
            <a:xfrm>
              <a:off x="-2486025" y="15906681"/>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27"/>
            <p:cNvSpPr>
              <a:spLocks/>
            </p:cNvSpPr>
            <p:nvPr/>
          </p:nvSpPr>
          <p:spPr bwMode="auto">
            <a:xfrm>
              <a:off x="-3738562" y="15909856"/>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Freeform 28"/>
            <p:cNvSpPr>
              <a:spLocks/>
            </p:cNvSpPr>
            <p:nvPr/>
          </p:nvSpPr>
          <p:spPr bwMode="auto">
            <a:xfrm>
              <a:off x="-1235075" y="15932081"/>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29"/>
            <p:cNvSpPr>
              <a:spLocks noEditPoints="1"/>
            </p:cNvSpPr>
            <p:nvPr/>
          </p:nvSpPr>
          <p:spPr bwMode="auto">
            <a:xfrm>
              <a:off x="-3567112" y="15909856"/>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Freeform 30"/>
            <p:cNvSpPr>
              <a:spLocks/>
            </p:cNvSpPr>
            <p:nvPr/>
          </p:nvSpPr>
          <p:spPr bwMode="auto">
            <a:xfrm>
              <a:off x="-4364037" y="15909856"/>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31"/>
            <p:cNvSpPr>
              <a:spLocks/>
            </p:cNvSpPr>
            <p:nvPr/>
          </p:nvSpPr>
          <p:spPr bwMode="auto">
            <a:xfrm>
              <a:off x="-3354387" y="15909856"/>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32"/>
            <p:cNvSpPr>
              <a:spLocks noEditPoints="1"/>
            </p:cNvSpPr>
            <p:nvPr/>
          </p:nvSpPr>
          <p:spPr bwMode="auto">
            <a:xfrm>
              <a:off x="-4529137" y="15909856"/>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Freeform 33"/>
            <p:cNvSpPr>
              <a:spLocks/>
            </p:cNvSpPr>
            <p:nvPr/>
          </p:nvSpPr>
          <p:spPr bwMode="auto">
            <a:xfrm>
              <a:off x="-4338637" y="15909856"/>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Freeform 34"/>
            <p:cNvSpPr>
              <a:spLocks/>
            </p:cNvSpPr>
            <p:nvPr/>
          </p:nvSpPr>
          <p:spPr bwMode="auto">
            <a:xfrm>
              <a:off x="-3144837" y="15909856"/>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Freeform 35"/>
            <p:cNvSpPr>
              <a:spLocks/>
            </p:cNvSpPr>
            <p:nvPr/>
          </p:nvSpPr>
          <p:spPr bwMode="auto">
            <a:xfrm>
              <a:off x="-2894012" y="15909856"/>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Freeform 36"/>
            <p:cNvSpPr>
              <a:spLocks noEditPoints="1"/>
            </p:cNvSpPr>
            <p:nvPr/>
          </p:nvSpPr>
          <p:spPr bwMode="auto">
            <a:xfrm>
              <a:off x="-2747962" y="15909856"/>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Freeform 37"/>
            <p:cNvSpPr>
              <a:spLocks noEditPoints="1"/>
            </p:cNvSpPr>
            <p:nvPr/>
          </p:nvSpPr>
          <p:spPr bwMode="auto">
            <a:xfrm>
              <a:off x="-2333625" y="15909856"/>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Freeform 38"/>
            <p:cNvSpPr>
              <a:spLocks/>
            </p:cNvSpPr>
            <p:nvPr/>
          </p:nvSpPr>
          <p:spPr bwMode="auto">
            <a:xfrm>
              <a:off x="-1746250" y="15909856"/>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Freeform 39"/>
            <p:cNvSpPr>
              <a:spLocks/>
            </p:cNvSpPr>
            <p:nvPr/>
          </p:nvSpPr>
          <p:spPr bwMode="auto">
            <a:xfrm>
              <a:off x="-1600200" y="15909856"/>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Freeform 40"/>
            <p:cNvSpPr>
              <a:spLocks/>
            </p:cNvSpPr>
            <p:nvPr/>
          </p:nvSpPr>
          <p:spPr bwMode="auto">
            <a:xfrm>
              <a:off x="-1428750" y="15909856"/>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Freeform 41"/>
            <p:cNvSpPr>
              <a:spLocks/>
            </p:cNvSpPr>
            <p:nvPr/>
          </p:nvSpPr>
          <p:spPr bwMode="auto">
            <a:xfrm>
              <a:off x="-1258887" y="15909856"/>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Freeform 42"/>
            <p:cNvSpPr>
              <a:spLocks noEditPoints="1"/>
            </p:cNvSpPr>
            <p:nvPr/>
          </p:nvSpPr>
          <p:spPr bwMode="auto">
            <a:xfrm>
              <a:off x="-1114425" y="15909856"/>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Freeform 43"/>
            <p:cNvSpPr>
              <a:spLocks/>
            </p:cNvSpPr>
            <p:nvPr/>
          </p:nvSpPr>
          <p:spPr bwMode="auto">
            <a:xfrm>
              <a:off x="-4225925" y="15906681"/>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Rectangle 44"/>
            <p:cNvSpPr>
              <a:spLocks noChangeArrowheads="1"/>
            </p:cNvSpPr>
            <p:nvPr/>
          </p:nvSpPr>
          <p:spPr bwMode="auto">
            <a:xfrm>
              <a:off x="-4024312"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Freeform 45"/>
            <p:cNvSpPr>
              <a:spLocks noEditPoints="1"/>
            </p:cNvSpPr>
            <p:nvPr/>
          </p:nvSpPr>
          <p:spPr bwMode="auto">
            <a:xfrm>
              <a:off x="-3956050" y="15905093"/>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Rectangle 46"/>
            <p:cNvSpPr>
              <a:spLocks noChangeArrowheads="1"/>
            </p:cNvSpPr>
            <p:nvPr/>
          </p:nvSpPr>
          <p:spPr bwMode="auto">
            <a:xfrm>
              <a:off x="-2554287"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Freeform 47"/>
            <p:cNvSpPr>
              <a:spLocks/>
            </p:cNvSpPr>
            <p:nvPr/>
          </p:nvSpPr>
          <p:spPr bwMode="auto">
            <a:xfrm>
              <a:off x="-2124075" y="15909856"/>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Freeform 48"/>
            <p:cNvSpPr>
              <a:spLocks/>
            </p:cNvSpPr>
            <p:nvPr/>
          </p:nvSpPr>
          <p:spPr bwMode="auto">
            <a:xfrm>
              <a:off x="-1920875" y="15906681"/>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Freeform 49"/>
            <p:cNvSpPr>
              <a:spLocks/>
            </p:cNvSpPr>
            <p:nvPr/>
          </p:nvSpPr>
          <p:spPr bwMode="auto">
            <a:xfrm>
              <a:off x="-1749425" y="15909856"/>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Freeform 98"/>
            <p:cNvSpPr>
              <a:spLocks/>
            </p:cNvSpPr>
            <p:nvPr/>
          </p:nvSpPr>
          <p:spPr bwMode="auto">
            <a:xfrm>
              <a:off x="-2982912" y="15322481"/>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29" name="Group 128"/>
          <p:cNvGrpSpPr/>
          <p:nvPr/>
        </p:nvGrpSpPr>
        <p:grpSpPr>
          <a:xfrm>
            <a:off x="44729400" y="30165456"/>
            <a:ext cx="9065824" cy="2752944"/>
            <a:chOff x="-6877602" y="16648112"/>
            <a:chExt cx="6022492" cy="1855449"/>
          </a:xfrm>
        </p:grpSpPr>
        <p:sp>
          <p:nvSpPr>
            <p:cNvPr id="130" name="Freeform 102"/>
            <p:cNvSpPr>
              <a:spLocks/>
            </p:cNvSpPr>
            <p:nvPr/>
          </p:nvSpPr>
          <p:spPr bwMode="auto">
            <a:xfrm>
              <a:off x="-5814406" y="16692698"/>
              <a:ext cx="517879" cy="444142"/>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Freeform 103"/>
            <p:cNvSpPr>
              <a:spLocks/>
            </p:cNvSpPr>
            <p:nvPr/>
          </p:nvSpPr>
          <p:spPr bwMode="auto">
            <a:xfrm>
              <a:off x="-6709548" y="16692698"/>
              <a:ext cx="519595" cy="444142"/>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Freeform 104"/>
            <p:cNvSpPr>
              <a:spLocks noEditPoints="1"/>
            </p:cNvSpPr>
            <p:nvPr/>
          </p:nvSpPr>
          <p:spPr bwMode="auto">
            <a:xfrm>
              <a:off x="-3790903" y="16811021"/>
              <a:ext cx="387552" cy="421849"/>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Freeform 105"/>
            <p:cNvSpPr>
              <a:spLocks/>
            </p:cNvSpPr>
            <p:nvPr/>
          </p:nvSpPr>
          <p:spPr bwMode="auto">
            <a:xfrm>
              <a:off x="-6121360" y="16648112"/>
              <a:ext cx="236647" cy="384123"/>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Freeform 106"/>
            <p:cNvSpPr>
              <a:spLocks noEditPoints="1"/>
            </p:cNvSpPr>
            <p:nvPr/>
          </p:nvSpPr>
          <p:spPr bwMode="auto">
            <a:xfrm>
              <a:off x="-4725487" y="16744143"/>
              <a:ext cx="485298" cy="493872"/>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Freeform 107"/>
            <p:cNvSpPr>
              <a:spLocks/>
            </p:cNvSpPr>
            <p:nvPr/>
          </p:nvSpPr>
          <p:spPr bwMode="auto">
            <a:xfrm>
              <a:off x="-4236760" y="16811021"/>
              <a:ext cx="440713" cy="421849"/>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Freeform 108"/>
            <p:cNvSpPr>
              <a:spLocks/>
            </p:cNvSpPr>
            <p:nvPr/>
          </p:nvSpPr>
          <p:spPr bwMode="auto">
            <a:xfrm>
              <a:off x="-3245587" y="16752716"/>
              <a:ext cx="366974" cy="471580"/>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Freeform 109"/>
            <p:cNvSpPr>
              <a:spLocks/>
            </p:cNvSpPr>
            <p:nvPr/>
          </p:nvSpPr>
          <p:spPr bwMode="auto">
            <a:xfrm>
              <a:off x="-2053777" y="16811021"/>
              <a:ext cx="387552" cy="413275"/>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Freeform 110"/>
            <p:cNvSpPr>
              <a:spLocks noEditPoints="1"/>
            </p:cNvSpPr>
            <p:nvPr/>
          </p:nvSpPr>
          <p:spPr bwMode="auto">
            <a:xfrm>
              <a:off x="-2890616" y="16799017"/>
              <a:ext cx="841983" cy="420135"/>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Freeform 111"/>
            <p:cNvSpPr>
              <a:spLocks noEditPoints="1"/>
            </p:cNvSpPr>
            <p:nvPr/>
          </p:nvSpPr>
          <p:spPr bwMode="auto">
            <a:xfrm>
              <a:off x="-4752924" y="17474661"/>
              <a:ext cx="423564" cy="432138"/>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Freeform 112"/>
            <p:cNvSpPr>
              <a:spLocks/>
            </p:cNvSpPr>
            <p:nvPr/>
          </p:nvSpPr>
          <p:spPr bwMode="auto">
            <a:xfrm>
              <a:off x="-6877602" y="17114546"/>
              <a:ext cx="1761134" cy="138901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Freeform 113"/>
            <p:cNvSpPr>
              <a:spLocks/>
            </p:cNvSpPr>
            <p:nvPr/>
          </p:nvSpPr>
          <p:spPr bwMode="auto">
            <a:xfrm>
              <a:off x="-4320786" y="17486665"/>
              <a:ext cx="298381" cy="41156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Freeform 114"/>
            <p:cNvSpPr>
              <a:spLocks/>
            </p:cNvSpPr>
            <p:nvPr/>
          </p:nvSpPr>
          <p:spPr bwMode="auto">
            <a:xfrm>
              <a:off x="-3835489" y="17424931"/>
              <a:ext cx="363545" cy="471580"/>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Freeform 115"/>
            <p:cNvSpPr>
              <a:spLocks/>
            </p:cNvSpPr>
            <p:nvPr/>
          </p:nvSpPr>
          <p:spPr bwMode="auto">
            <a:xfrm>
              <a:off x="-6762708" y="17539825"/>
              <a:ext cx="553891" cy="619055"/>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Freeform 116"/>
            <p:cNvSpPr>
              <a:spLocks/>
            </p:cNvSpPr>
            <p:nvPr/>
          </p:nvSpPr>
          <p:spPr bwMode="auto">
            <a:xfrm>
              <a:off x="-5797257" y="17544969"/>
              <a:ext cx="553891" cy="613910"/>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Freeform 117"/>
            <p:cNvSpPr>
              <a:spLocks/>
            </p:cNvSpPr>
            <p:nvPr/>
          </p:nvSpPr>
          <p:spPr bwMode="auto">
            <a:xfrm>
              <a:off x="-1729675" y="17490094"/>
              <a:ext cx="332678" cy="414990"/>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Freeform 118"/>
            <p:cNvSpPr>
              <a:spLocks noEditPoints="1"/>
            </p:cNvSpPr>
            <p:nvPr/>
          </p:nvSpPr>
          <p:spPr bwMode="auto">
            <a:xfrm>
              <a:off x="-3447937" y="17474661"/>
              <a:ext cx="423564" cy="432138"/>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 name="Freeform 119"/>
            <p:cNvSpPr>
              <a:spLocks noEditPoints="1"/>
            </p:cNvSpPr>
            <p:nvPr/>
          </p:nvSpPr>
          <p:spPr bwMode="auto">
            <a:xfrm>
              <a:off x="-2568227" y="17483235"/>
              <a:ext cx="389268" cy="423564"/>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120"/>
            <p:cNvSpPr>
              <a:spLocks noEditPoints="1"/>
            </p:cNvSpPr>
            <p:nvPr/>
          </p:nvSpPr>
          <p:spPr bwMode="auto">
            <a:xfrm>
              <a:off x="-2153238" y="17486665"/>
              <a:ext cx="428708" cy="414990"/>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121"/>
            <p:cNvSpPr>
              <a:spLocks/>
            </p:cNvSpPr>
            <p:nvPr/>
          </p:nvSpPr>
          <p:spPr bwMode="auto">
            <a:xfrm>
              <a:off x="-1354126" y="17484950"/>
              <a:ext cx="267514" cy="432138"/>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122"/>
            <p:cNvSpPr>
              <a:spLocks/>
            </p:cNvSpPr>
            <p:nvPr/>
          </p:nvSpPr>
          <p:spPr bwMode="auto">
            <a:xfrm>
              <a:off x="-2897475" y="18122868"/>
              <a:ext cx="89171" cy="84027"/>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Freeform 123"/>
            <p:cNvSpPr>
              <a:spLocks/>
            </p:cNvSpPr>
            <p:nvPr/>
          </p:nvSpPr>
          <p:spPr bwMode="auto">
            <a:xfrm>
              <a:off x="-2484201" y="18119438"/>
              <a:ext cx="152621" cy="209210"/>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124"/>
            <p:cNvSpPr>
              <a:spLocks/>
            </p:cNvSpPr>
            <p:nvPr/>
          </p:nvSpPr>
          <p:spPr bwMode="auto">
            <a:xfrm>
              <a:off x="-3837203" y="18122868"/>
              <a:ext cx="156050" cy="202350"/>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125"/>
            <p:cNvSpPr>
              <a:spLocks/>
            </p:cNvSpPr>
            <p:nvPr/>
          </p:nvSpPr>
          <p:spPr bwMode="auto">
            <a:xfrm>
              <a:off x="-1132913" y="18146876"/>
              <a:ext cx="85742" cy="89171"/>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126"/>
            <p:cNvSpPr>
              <a:spLocks noEditPoints="1"/>
            </p:cNvSpPr>
            <p:nvPr/>
          </p:nvSpPr>
          <p:spPr bwMode="auto">
            <a:xfrm>
              <a:off x="-3652001" y="18122868"/>
              <a:ext cx="200636" cy="202350"/>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5" name="Freeform 127"/>
            <p:cNvSpPr>
              <a:spLocks/>
            </p:cNvSpPr>
            <p:nvPr/>
          </p:nvSpPr>
          <p:spPr bwMode="auto">
            <a:xfrm>
              <a:off x="-4512847" y="18122868"/>
              <a:ext cx="113179" cy="202350"/>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128"/>
            <p:cNvSpPr>
              <a:spLocks/>
            </p:cNvSpPr>
            <p:nvPr/>
          </p:nvSpPr>
          <p:spPr bwMode="auto">
            <a:xfrm>
              <a:off x="-3422214" y="18122868"/>
              <a:ext cx="113179" cy="202350"/>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129"/>
            <p:cNvSpPr>
              <a:spLocks noEditPoints="1"/>
            </p:cNvSpPr>
            <p:nvPr/>
          </p:nvSpPr>
          <p:spPr bwMode="auto">
            <a:xfrm>
              <a:off x="-4691190" y="18122868"/>
              <a:ext cx="144046" cy="202350"/>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130"/>
            <p:cNvSpPr>
              <a:spLocks/>
            </p:cNvSpPr>
            <p:nvPr/>
          </p:nvSpPr>
          <p:spPr bwMode="auto">
            <a:xfrm>
              <a:off x="-4485410" y="18122868"/>
              <a:ext cx="90887" cy="202350"/>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Freeform 131"/>
            <p:cNvSpPr>
              <a:spLocks/>
            </p:cNvSpPr>
            <p:nvPr/>
          </p:nvSpPr>
          <p:spPr bwMode="auto">
            <a:xfrm>
              <a:off x="-3195856" y="18122868"/>
              <a:ext cx="217784" cy="202350"/>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132"/>
            <p:cNvSpPr>
              <a:spLocks/>
            </p:cNvSpPr>
            <p:nvPr/>
          </p:nvSpPr>
          <p:spPr bwMode="auto">
            <a:xfrm>
              <a:off x="-2924912" y="18122868"/>
              <a:ext cx="116609" cy="202350"/>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133"/>
            <p:cNvSpPr>
              <a:spLocks noEditPoints="1"/>
            </p:cNvSpPr>
            <p:nvPr/>
          </p:nvSpPr>
          <p:spPr bwMode="auto">
            <a:xfrm>
              <a:off x="-2767148" y="18122868"/>
              <a:ext cx="169769" cy="202350"/>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134"/>
            <p:cNvSpPr>
              <a:spLocks noEditPoints="1"/>
            </p:cNvSpPr>
            <p:nvPr/>
          </p:nvSpPr>
          <p:spPr bwMode="auto">
            <a:xfrm>
              <a:off x="-2319577" y="18122868"/>
              <a:ext cx="200636" cy="202350"/>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Freeform 135"/>
            <p:cNvSpPr>
              <a:spLocks/>
            </p:cNvSpPr>
            <p:nvPr/>
          </p:nvSpPr>
          <p:spPr bwMode="auto">
            <a:xfrm>
              <a:off x="-1685089" y="18122868"/>
              <a:ext cx="109749" cy="198921"/>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Freeform 136"/>
            <p:cNvSpPr>
              <a:spLocks/>
            </p:cNvSpPr>
            <p:nvPr/>
          </p:nvSpPr>
          <p:spPr bwMode="auto">
            <a:xfrm>
              <a:off x="-1527324" y="18122868"/>
              <a:ext cx="157765" cy="202350"/>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Freeform 137"/>
            <p:cNvSpPr>
              <a:spLocks/>
            </p:cNvSpPr>
            <p:nvPr/>
          </p:nvSpPr>
          <p:spPr bwMode="auto">
            <a:xfrm>
              <a:off x="-1342122" y="18122868"/>
              <a:ext cx="154335" cy="202350"/>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Freeform 138"/>
            <p:cNvSpPr>
              <a:spLocks/>
            </p:cNvSpPr>
            <p:nvPr/>
          </p:nvSpPr>
          <p:spPr bwMode="auto">
            <a:xfrm>
              <a:off x="-1158635" y="18122868"/>
              <a:ext cx="111465" cy="202350"/>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Freeform 139"/>
            <p:cNvSpPr>
              <a:spLocks noEditPoints="1"/>
            </p:cNvSpPr>
            <p:nvPr/>
          </p:nvSpPr>
          <p:spPr bwMode="auto">
            <a:xfrm>
              <a:off x="-1002586" y="18122868"/>
              <a:ext cx="147476" cy="202350"/>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Freeform 140"/>
            <p:cNvSpPr>
              <a:spLocks/>
            </p:cNvSpPr>
            <p:nvPr/>
          </p:nvSpPr>
          <p:spPr bwMode="auto">
            <a:xfrm>
              <a:off x="-4363657" y="18119438"/>
              <a:ext cx="169769" cy="210925"/>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Rectangle 141"/>
            <p:cNvSpPr>
              <a:spLocks noChangeArrowheads="1"/>
            </p:cNvSpPr>
            <p:nvPr/>
          </p:nvSpPr>
          <p:spPr bwMode="auto">
            <a:xfrm>
              <a:off x="-4145873"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Freeform 142"/>
            <p:cNvSpPr>
              <a:spLocks noEditPoints="1"/>
            </p:cNvSpPr>
            <p:nvPr/>
          </p:nvSpPr>
          <p:spPr bwMode="auto">
            <a:xfrm>
              <a:off x="-4072136" y="18117723"/>
              <a:ext cx="193777" cy="210925"/>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Rectangle 143"/>
            <p:cNvSpPr>
              <a:spLocks noChangeArrowheads="1"/>
            </p:cNvSpPr>
            <p:nvPr/>
          </p:nvSpPr>
          <p:spPr bwMode="auto">
            <a:xfrm>
              <a:off x="-2557938"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Freeform 144"/>
            <p:cNvSpPr>
              <a:spLocks/>
            </p:cNvSpPr>
            <p:nvPr/>
          </p:nvSpPr>
          <p:spPr bwMode="auto">
            <a:xfrm>
              <a:off x="-2093219" y="18122868"/>
              <a:ext cx="118324" cy="202350"/>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Freeform 145"/>
            <p:cNvSpPr>
              <a:spLocks/>
            </p:cNvSpPr>
            <p:nvPr/>
          </p:nvSpPr>
          <p:spPr bwMode="auto">
            <a:xfrm>
              <a:off x="-1873721" y="18119438"/>
              <a:ext cx="149191" cy="209210"/>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 name="Freeform 146"/>
            <p:cNvSpPr>
              <a:spLocks/>
            </p:cNvSpPr>
            <p:nvPr/>
          </p:nvSpPr>
          <p:spPr bwMode="auto">
            <a:xfrm>
              <a:off x="-1688519" y="18122868"/>
              <a:ext cx="116609" cy="202350"/>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Freeform 195"/>
            <p:cNvSpPr>
              <a:spLocks/>
            </p:cNvSpPr>
            <p:nvPr/>
          </p:nvSpPr>
          <p:spPr bwMode="auto">
            <a:xfrm>
              <a:off x="-3020943" y="17488380"/>
              <a:ext cx="440713" cy="423564"/>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76" name="Text Box 29"/>
          <p:cNvSpPr txBox="1">
            <a:spLocks noChangeArrowheads="1"/>
          </p:cNvSpPr>
          <p:nvPr/>
        </p:nvSpPr>
        <p:spPr bwMode="auto">
          <a:xfrm>
            <a:off x="9723438" y="9912350"/>
            <a:ext cx="24460200" cy="108235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This template has a page size of </a:t>
            </a:r>
            <a:r>
              <a:rPr lang="en-US" altLang="ja-JP" sz="4600" b="1" dirty="0">
                <a:solidFill>
                  <a:schemeClr val="bg2">
                    <a:lumMod val="20000"/>
                    <a:lumOff val="80000"/>
                  </a:schemeClr>
                </a:solidFill>
                <a:latin typeface="Arial" pitchFamily="34" charset="0"/>
                <a:ea typeface="MS PGothic" pitchFamily="34" charset="-128"/>
              </a:rPr>
              <a:t>36”x 48”</a:t>
            </a:r>
            <a:r>
              <a:rPr lang="en-US" altLang="ja-JP" sz="4600" dirty="0">
                <a:solidFill>
                  <a:schemeClr val="bg2">
                    <a:lumMod val="20000"/>
                    <a:lumOff val="80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2">
                    <a:lumMod val="20000"/>
                    <a:lumOff val="80000"/>
                  </a:schemeClr>
                </a:solidFill>
                <a:latin typeface="Arial" pitchFamily="34" charset="0"/>
                <a:ea typeface="MS PGothic" pitchFamily="34" charset="-128"/>
              </a:rPr>
              <a:t>36”x 48”</a:t>
            </a:r>
            <a:r>
              <a:rPr lang="en-US" altLang="ja-JP" sz="4600" dirty="0">
                <a:solidFill>
                  <a:schemeClr val="bg2">
                    <a:lumMod val="20000"/>
                    <a:lumOff val="80000"/>
                  </a:schemeClr>
                </a:solidFill>
                <a:latin typeface="Arial" pitchFamily="34" charset="0"/>
                <a:ea typeface="MS PGothic" pitchFamily="34" charset="-128"/>
              </a:rPr>
              <a:t>, </a:t>
            </a:r>
            <a:r>
              <a:rPr lang="en-US" altLang="ja-JP" sz="4600" b="1" dirty="0">
                <a:solidFill>
                  <a:schemeClr val="bg2">
                    <a:lumMod val="20000"/>
                    <a:lumOff val="80000"/>
                  </a:schemeClr>
                </a:solidFill>
                <a:latin typeface="Arial" pitchFamily="34" charset="0"/>
                <a:ea typeface="MS PGothic" pitchFamily="34" charset="-128"/>
              </a:rPr>
              <a:t>42”x 56”, 31.5”x 42”, and 27”x 36”.</a:t>
            </a:r>
            <a:br>
              <a:rPr lang="en-US" altLang="ja-JP" sz="4600" b="1"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500" dirty="0">
                <a:solidFill>
                  <a:schemeClr val="bg2">
                    <a:lumMod val="20000"/>
                    <a:lumOff val="80000"/>
                  </a:schemeClr>
                </a:solidFill>
                <a:latin typeface="Arial" pitchFamily="34" charset="0"/>
                <a:ea typeface="MS PGothic" pitchFamily="34" charset="-128"/>
              </a:rPr>
              <a:t>©2010 Graphicsland</a:t>
            </a:r>
            <a:endParaRPr lang="en-US" sz="3500" dirty="0">
              <a:solidFill>
                <a:schemeClr val="bg2">
                  <a:lumMod val="20000"/>
                  <a:lumOff val="80000"/>
                </a:schemeClr>
              </a:solidFill>
              <a:latin typeface="Arial" pitchFamily="34" charset="0"/>
              <a:ea typeface="MS PGothic" pitchFamily="34" charset="-128"/>
            </a:endParaRPr>
          </a:p>
        </p:txBody>
      </p:sp>
    </p:spTree>
    <p:extLst>
      <p:ext uri="{BB962C8B-B14F-4D97-AF65-F5344CB8AC3E}">
        <p14:creationId xmlns:p14="http://schemas.microsoft.com/office/powerpoint/2010/main" val="1191660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7181</TotalTime>
  <Words>1606</Words>
  <Application>Microsoft Office PowerPoint</Application>
  <PresentationFormat>Custom</PresentationFormat>
  <Paragraphs>91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70</cp:revision>
  <dcterms:created xsi:type="dcterms:W3CDTF">2013-01-11T17:04:28Z</dcterms:created>
  <dcterms:modified xsi:type="dcterms:W3CDTF">2013-01-24T16:49:51Z</dcterms:modified>
</cp:coreProperties>
</file>