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EB841D"/>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1842" y="-73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8386816"/>
        <c:axId val="310649600"/>
        <c:axId val="0"/>
      </c:bar3DChart>
      <c:catAx>
        <c:axId val="308386816"/>
        <c:scaling>
          <c:orientation val="minMax"/>
        </c:scaling>
        <c:delete val="0"/>
        <c:axPos val="b"/>
        <c:majorTickMark val="out"/>
        <c:minorTickMark val="none"/>
        <c:tickLblPos val="nextTo"/>
        <c:txPr>
          <a:bodyPr/>
          <a:lstStyle/>
          <a:p>
            <a:pPr>
              <a:defRPr lang="en-US"/>
            </a:pPr>
            <a:endParaRPr lang="en-US"/>
          </a:p>
        </c:txPr>
        <c:crossAx val="310649600"/>
        <c:crosses val="autoZero"/>
        <c:auto val="1"/>
        <c:lblAlgn val="ctr"/>
        <c:lblOffset val="100"/>
        <c:noMultiLvlLbl val="0"/>
      </c:catAx>
      <c:valAx>
        <c:axId val="310649600"/>
        <c:scaling>
          <c:orientation val="minMax"/>
        </c:scaling>
        <c:delete val="0"/>
        <c:axPos val="l"/>
        <c:majorGridlines/>
        <c:numFmt formatCode="General" sourceLinked="1"/>
        <c:majorTickMark val="out"/>
        <c:minorTickMark val="none"/>
        <c:tickLblPos val="nextTo"/>
        <c:crossAx val="308386816"/>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77826304"/>
        <c:axId val="389198976"/>
      </c:lineChart>
      <c:catAx>
        <c:axId val="377826304"/>
        <c:scaling>
          <c:orientation val="minMax"/>
        </c:scaling>
        <c:delete val="0"/>
        <c:axPos val="b"/>
        <c:majorTickMark val="out"/>
        <c:minorTickMark val="none"/>
        <c:tickLblPos val="nextTo"/>
        <c:crossAx val="389198976"/>
        <c:crosses val="autoZero"/>
        <c:auto val="1"/>
        <c:lblAlgn val="ctr"/>
        <c:lblOffset val="100"/>
        <c:noMultiLvlLbl val="0"/>
      </c:catAx>
      <c:valAx>
        <c:axId val="389198976"/>
        <c:scaling>
          <c:orientation val="minMax"/>
        </c:scaling>
        <c:delete val="0"/>
        <c:axPos val="l"/>
        <c:majorGridlines/>
        <c:numFmt formatCode="General" sourceLinked="1"/>
        <c:majorTickMark val="out"/>
        <c:minorTickMark val="none"/>
        <c:tickLblPos val="nextTo"/>
        <c:crossAx val="377826304"/>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1448" y="4216400"/>
            <a:ext cx="1777365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9067" y="4216400"/>
            <a:ext cx="5278374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49069" y="24577040"/>
            <a:ext cx="35278694"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76401" y="24577040"/>
            <a:ext cx="3527869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1"/>
            <a:ext cx="14544677"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32918400" cy="219456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087594" y="2617449"/>
            <a:ext cx="30743213" cy="18947151"/>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19100" y="2971800"/>
            <a:ext cx="32080200" cy="18135600"/>
          </a:xfrm>
          <a:prstGeom prst="rect">
            <a:avLst/>
          </a:prstGeom>
          <a:solidFill>
            <a:schemeClr val="bg1"/>
          </a:solidFill>
          <a:ln>
            <a:noFill/>
          </a:ln>
          <a:scene3d>
            <a:camera prst="orthographicFront"/>
            <a:lightRig rig="threePt" dir="t"/>
          </a:scene3d>
          <a:sp3d>
            <a:bevelT w="254000" h="1270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23900" y="339090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Abstract</a:t>
            </a:r>
            <a:endParaRPr lang="en-US" sz="3600" dirty="0"/>
          </a:p>
        </p:txBody>
      </p:sp>
      <p:grpSp>
        <p:nvGrpSpPr>
          <p:cNvPr id="8" name="Group 7"/>
          <p:cNvGrpSpPr/>
          <p:nvPr/>
        </p:nvGrpSpPr>
        <p:grpSpPr>
          <a:xfrm>
            <a:off x="26087397" y="405599"/>
            <a:ext cx="6022492" cy="1855449"/>
            <a:chOff x="33318450" y="10025063"/>
            <a:chExt cx="5575300" cy="1717675"/>
          </a:xfrm>
        </p:grpSpPr>
        <p:sp>
          <p:nvSpPr>
            <p:cNvPr id="9" name="Freeform 102"/>
            <p:cNvSpPr>
              <a:spLocks/>
            </p:cNvSpPr>
            <p:nvPr/>
          </p:nvSpPr>
          <p:spPr bwMode="auto">
            <a:xfrm>
              <a:off x="34302700" y="10066338"/>
              <a:ext cx="479425" cy="411163"/>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3"/>
            <p:cNvSpPr>
              <a:spLocks/>
            </p:cNvSpPr>
            <p:nvPr/>
          </p:nvSpPr>
          <p:spPr bwMode="auto">
            <a:xfrm>
              <a:off x="33474025" y="10066338"/>
              <a:ext cx="481013" cy="411163"/>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4"/>
            <p:cNvSpPr>
              <a:spLocks noEditPoints="1"/>
            </p:cNvSpPr>
            <p:nvPr/>
          </p:nvSpPr>
          <p:spPr bwMode="auto">
            <a:xfrm>
              <a:off x="36175950" y="10175875"/>
              <a:ext cx="358775" cy="390525"/>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5"/>
            <p:cNvSpPr>
              <a:spLocks/>
            </p:cNvSpPr>
            <p:nvPr/>
          </p:nvSpPr>
          <p:spPr bwMode="auto">
            <a:xfrm>
              <a:off x="34018538" y="10025063"/>
              <a:ext cx="219075" cy="355600"/>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06"/>
            <p:cNvSpPr>
              <a:spLocks noEditPoints="1"/>
            </p:cNvSpPr>
            <p:nvPr/>
          </p:nvSpPr>
          <p:spPr bwMode="auto">
            <a:xfrm>
              <a:off x="35310763" y="10113963"/>
              <a:ext cx="449263" cy="457200"/>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7"/>
            <p:cNvSpPr>
              <a:spLocks/>
            </p:cNvSpPr>
            <p:nvPr/>
          </p:nvSpPr>
          <p:spPr bwMode="auto">
            <a:xfrm>
              <a:off x="35763200" y="10175875"/>
              <a:ext cx="407988" cy="390525"/>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08"/>
            <p:cNvSpPr>
              <a:spLocks/>
            </p:cNvSpPr>
            <p:nvPr/>
          </p:nvSpPr>
          <p:spPr bwMode="auto">
            <a:xfrm>
              <a:off x="36680775" y="10121900"/>
              <a:ext cx="339725" cy="436563"/>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9"/>
            <p:cNvSpPr>
              <a:spLocks/>
            </p:cNvSpPr>
            <p:nvPr/>
          </p:nvSpPr>
          <p:spPr bwMode="auto">
            <a:xfrm>
              <a:off x="37784088" y="10175875"/>
              <a:ext cx="358775" cy="382588"/>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10"/>
            <p:cNvSpPr>
              <a:spLocks noEditPoints="1"/>
            </p:cNvSpPr>
            <p:nvPr/>
          </p:nvSpPr>
          <p:spPr bwMode="auto">
            <a:xfrm>
              <a:off x="37009388" y="10164763"/>
              <a:ext cx="779463" cy="388938"/>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1"/>
            <p:cNvSpPr>
              <a:spLocks noEditPoints="1"/>
            </p:cNvSpPr>
            <p:nvPr/>
          </p:nvSpPr>
          <p:spPr bwMode="auto">
            <a:xfrm>
              <a:off x="35285363" y="10790238"/>
              <a:ext cx="392113" cy="400050"/>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12"/>
            <p:cNvSpPr>
              <a:spLocks/>
            </p:cNvSpPr>
            <p:nvPr/>
          </p:nvSpPr>
          <p:spPr bwMode="auto">
            <a:xfrm>
              <a:off x="33318450" y="10456863"/>
              <a:ext cx="1630363" cy="128587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13"/>
            <p:cNvSpPr>
              <a:spLocks/>
            </p:cNvSpPr>
            <p:nvPr/>
          </p:nvSpPr>
          <p:spPr bwMode="auto">
            <a:xfrm>
              <a:off x="35685413" y="10801350"/>
              <a:ext cx="276225" cy="38100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14"/>
            <p:cNvSpPr>
              <a:spLocks/>
            </p:cNvSpPr>
            <p:nvPr/>
          </p:nvSpPr>
          <p:spPr bwMode="auto">
            <a:xfrm>
              <a:off x="36134675" y="10744200"/>
              <a:ext cx="336550" cy="436563"/>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15"/>
            <p:cNvSpPr>
              <a:spLocks/>
            </p:cNvSpPr>
            <p:nvPr/>
          </p:nvSpPr>
          <p:spPr bwMode="auto">
            <a:xfrm>
              <a:off x="33424813" y="10850563"/>
              <a:ext cx="512763" cy="573088"/>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16"/>
            <p:cNvSpPr>
              <a:spLocks/>
            </p:cNvSpPr>
            <p:nvPr/>
          </p:nvSpPr>
          <p:spPr bwMode="auto">
            <a:xfrm>
              <a:off x="34318575" y="10855325"/>
              <a:ext cx="512763" cy="568325"/>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17"/>
            <p:cNvSpPr>
              <a:spLocks/>
            </p:cNvSpPr>
            <p:nvPr/>
          </p:nvSpPr>
          <p:spPr bwMode="auto">
            <a:xfrm>
              <a:off x="38084125" y="10804525"/>
              <a:ext cx="307975" cy="384175"/>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18"/>
            <p:cNvSpPr>
              <a:spLocks noEditPoints="1"/>
            </p:cNvSpPr>
            <p:nvPr/>
          </p:nvSpPr>
          <p:spPr bwMode="auto">
            <a:xfrm>
              <a:off x="36493450" y="10790238"/>
              <a:ext cx="392113" cy="400050"/>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19"/>
            <p:cNvSpPr>
              <a:spLocks noEditPoints="1"/>
            </p:cNvSpPr>
            <p:nvPr/>
          </p:nvSpPr>
          <p:spPr bwMode="auto">
            <a:xfrm>
              <a:off x="37307838" y="10798175"/>
              <a:ext cx="360363" cy="392113"/>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20"/>
            <p:cNvSpPr>
              <a:spLocks noEditPoints="1"/>
            </p:cNvSpPr>
            <p:nvPr/>
          </p:nvSpPr>
          <p:spPr bwMode="auto">
            <a:xfrm>
              <a:off x="37692013" y="10801350"/>
              <a:ext cx="396875" cy="384175"/>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21"/>
            <p:cNvSpPr>
              <a:spLocks/>
            </p:cNvSpPr>
            <p:nvPr/>
          </p:nvSpPr>
          <p:spPr bwMode="auto">
            <a:xfrm>
              <a:off x="38431788" y="10799763"/>
              <a:ext cx="247650" cy="400050"/>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22"/>
            <p:cNvSpPr>
              <a:spLocks/>
            </p:cNvSpPr>
            <p:nvPr/>
          </p:nvSpPr>
          <p:spPr bwMode="auto">
            <a:xfrm>
              <a:off x="37003038" y="11390313"/>
              <a:ext cx="82550" cy="77788"/>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23"/>
            <p:cNvSpPr>
              <a:spLocks/>
            </p:cNvSpPr>
            <p:nvPr/>
          </p:nvSpPr>
          <p:spPr bwMode="auto">
            <a:xfrm>
              <a:off x="37385625" y="11387138"/>
              <a:ext cx="141288" cy="193675"/>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24"/>
            <p:cNvSpPr>
              <a:spLocks/>
            </p:cNvSpPr>
            <p:nvPr/>
          </p:nvSpPr>
          <p:spPr bwMode="auto">
            <a:xfrm>
              <a:off x="36133088" y="11390313"/>
              <a:ext cx="144463" cy="187325"/>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25"/>
            <p:cNvSpPr>
              <a:spLocks/>
            </p:cNvSpPr>
            <p:nvPr/>
          </p:nvSpPr>
          <p:spPr bwMode="auto">
            <a:xfrm>
              <a:off x="38636575" y="11412538"/>
              <a:ext cx="79375" cy="82550"/>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26"/>
            <p:cNvSpPr>
              <a:spLocks noEditPoints="1"/>
            </p:cNvSpPr>
            <p:nvPr/>
          </p:nvSpPr>
          <p:spPr bwMode="auto">
            <a:xfrm>
              <a:off x="36304538" y="11390313"/>
              <a:ext cx="185738" cy="187325"/>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27"/>
            <p:cNvSpPr>
              <a:spLocks/>
            </p:cNvSpPr>
            <p:nvPr/>
          </p:nvSpPr>
          <p:spPr bwMode="auto">
            <a:xfrm>
              <a:off x="35507613" y="11390313"/>
              <a:ext cx="104775" cy="187325"/>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28"/>
            <p:cNvSpPr>
              <a:spLocks/>
            </p:cNvSpPr>
            <p:nvPr/>
          </p:nvSpPr>
          <p:spPr bwMode="auto">
            <a:xfrm>
              <a:off x="36517263" y="11390313"/>
              <a:ext cx="104775" cy="187325"/>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29"/>
            <p:cNvSpPr>
              <a:spLocks noEditPoints="1"/>
            </p:cNvSpPr>
            <p:nvPr/>
          </p:nvSpPr>
          <p:spPr bwMode="auto">
            <a:xfrm>
              <a:off x="35342513" y="11390313"/>
              <a:ext cx="133350" cy="187325"/>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30"/>
            <p:cNvSpPr>
              <a:spLocks/>
            </p:cNvSpPr>
            <p:nvPr/>
          </p:nvSpPr>
          <p:spPr bwMode="auto">
            <a:xfrm>
              <a:off x="35533013" y="11390313"/>
              <a:ext cx="84138" cy="187325"/>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31"/>
            <p:cNvSpPr>
              <a:spLocks/>
            </p:cNvSpPr>
            <p:nvPr/>
          </p:nvSpPr>
          <p:spPr bwMode="auto">
            <a:xfrm>
              <a:off x="36726813" y="11390313"/>
              <a:ext cx="201613" cy="187325"/>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32"/>
            <p:cNvSpPr>
              <a:spLocks/>
            </p:cNvSpPr>
            <p:nvPr/>
          </p:nvSpPr>
          <p:spPr bwMode="auto">
            <a:xfrm>
              <a:off x="36977638" y="11390313"/>
              <a:ext cx="107950" cy="187325"/>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33"/>
            <p:cNvSpPr>
              <a:spLocks noEditPoints="1"/>
            </p:cNvSpPr>
            <p:nvPr/>
          </p:nvSpPr>
          <p:spPr bwMode="auto">
            <a:xfrm>
              <a:off x="37123688" y="11390313"/>
              <a:ext cx="157163" cy="187325"/>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34"/>
            <p:cNvSpPr>
              <a:spLocks noEditPoints="1"/>
            </p:cNvSpPr>
            <p:nvPr/>
          </p:nvSpPr>
          <p:spPr bwMode="auto">
            <a:xfrm>
              <a:off x="37538025" y="11390313"/>
              <a:ext cx="185738" cy="187325"/>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35"/>
            <p:cNvSpPr>
              <a:spLocks/>
            </p:cNvSpPr>
            <p:nvPr/>
          </p:nvSpPr>
          <p:spPr bwMode="auto">
            <a:xfrm>
              <a:off x="38125400" y="11390313"/>
              <a:ext cx="101600" cy="184150"/>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6"/>
            <p:cNvSpPr>
              <a:spLocks/>
            </p:cNvSpPr>
            <p:nvPr/>
          </p:nvSpPr>
          <p:spPr bwMode="auto">
            <a:xfrm>
              <a:off x="38271450" y="1139031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37"/>
            <p:cNvSpPr>
              <a:spLocks/>
            </p:cNvSpPr>
            <p:nvPr/>
          </p:nvSpPr>
          <p:spPr bwMode="auto">
            <a:xfrm>
              <a:off x="38442900" y="1139031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38"/>
            <p:cNvSpPr>
              <a:spLocks/>
            </p:cNvSpPr>
            <p:nvPr/>
          </p:nvSpPr>
          <p:spPr bwMode="auto">
            <a:xfrm>
              <a:off x="38612763" y="11390313"/>
              <a:ext cx="103188" cy="187325"/>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39"/>
            <p:cNvSpPr>
              <a:spLocks noEditPoints="1"/>
            </p:cNvSpPr>
            <p:nvPr/>
          </p:nvSpPr>
          <p:spPr bwMode="auto">
            <a:xfrm>
              <a:off x="38757225" y="11390313"/>
              <a:ext cx="136525" cy="187325"/>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40"/>
            <p:cNvSpPr>
              <a:spLocks/>
            </p:cNvSpPr>
            <p:nvPr/>
          </p:nvSpPr>
          <p:spPr bwMode="auto">
            <a:xfrm>
              <a:off x="35645725" y="11387138"/>
              <a:ext cx="157163" cy="195263"/>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141"/>
            <p:cNvSpPr>
              <a:spLocks noChangeArrowheads="1"/>
            </p:cNvSpPr>
            <p:nvPr/>
          </p:nvSpPr>
          <p:spPr bwMode="auto">
            <a:xfrm>
              <a:off x="35847338"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42"/>
            <p:cNvSpPr>
              <a:spLocks noEditPoints="1"/>
            </p:cNvSpPr>
            <p:nvPr/>
          </p:nvSpPr>
          <p:spPr bwMode="auto">
            <a:xfrm>
              <a:off x="35915600" y="11385550"/>
              <a:ext cx="179388" cy="195263"/>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143"/>
            <p:cNvSpPr>
              <a:spLocks noChangeArrowheads="1"/>
            </p:cNvSpPr>
            <p:nvPr/>
          </p:nvSpPr>
          <p:spPr bwMode="auto">
            <a:xfrm>
              <a:off x="37317363"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44"/>
            <p:cNvSpPr>
              <a:spLocks/>
            </p:cNvSpPr>
            <p:nvPr/>
          </p:nvSpPr>
          <p:spPr bwMode="auto">
            <a:xfrm>
              <a:off x="37747575" y="11390313"/>
              <a:ext cx="109538" cy="187325"/>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45"/>
            <p:cNvSpPr>
              <a:spLocks/>
            </p:cNvSpPr>
            <p:nvPr/>
          </p:nvSpPr>
          <p:spPr bwMode="auto">
            <a:xfrm>
              <a:off x="37950775" y="11387138"/>
              <a:ext cx="138113" cy="193675"/>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46"/>
            <p:cNvSpPr>
              <a:spLocks/>
            </p:cNvSpPr>
            <p:nvPr/>
          </p:nvSpPr>
          <p:spPr bwMode="auto">
            <a:xfrm>
              <a:off x="38122225" y="11390313"/>
              <a:ext cx="107950" cy="187325"/>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95"/>
            <p:cNvSpPr>
              <a:spLocks/>
            </p:cNvSpPr>
            <p:nvPr/>
          </p:nvSpPr>
          <p:spPr bwMode="auto">
            <a:xfrm>
              <a:off x="36888738" y="10802938"/>
              <a:ext cx="407988" cy="392113"/>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5" name="TextBox 54"/>
          <p:cNvSpPr txBox="1"/>
          <p:nvPr/>
        </p:nvSpPr>
        <p:spPr>
          <a:xfrm>
            <a:off x="482599" y="76200"/>
            <a:ext cx="24282401" cy="1569660"/>
          </a:xfrm>
          <a:prstGeom prst="rect">
            <a:avLst/>
          </a:prstGeom>
          <a:noFill/>
        </p:spPr>
        <p:txBody>
          <a:bodyPr wrap="square" rtlCol="0">
            <a:spAutoFit/>
          </a:bodyPr>
          <a:lstStyle/>
          <a:p>
            <a:r>
              <a:rPr lang="en-US" sz="4800" b="1" dirty="0" smtClean="0">
                <a:solidFill>
                  <a:schemeClr val="bg1"/>
                </a:solidFill>
                <a:cs typeface="Arial" pitchFamily="34" charset="0"/>
              </a:rPr>
              <a:t>This is a Scientific Poster Template created by Graphicsland &amp; MakeSigns.com </a:t>
            </a:r>
          </a:p>
          <a:p>
            <a:r>
              <a:rPr lang="en-US" sz="4800" b="1" dirty="0" smtClean="0">
                <a:solidFill>
                  <a:schemeClr val="bg1"/>
                </a:solidFill>
                <a:cs typeface="Arial" pitchFamily="34" charset="0"/>
              </a:rPr>
              <a:t>Your poster title would go on these lines</a:t>
            </a:r>
            <a:endParaRPr lang="en-US" sz="4800" b="1" dirty="0">
              <a:solidFill>
                <a:schemeClr val="bg1"/>
              </a:solidFill>
              <a:cs typeface="Arial" pitchFamily="34" charset="0"/>
            </a:endParaRPr>
          </a:p>
        </p:txBody>
      </p:sp>
      <p:sp>
        <p:nvSpPr>
          <p:cNvPr id="56" name="TextBox 55"/>
          <p:cNvSpPr txBox="1"/>
          <p:nvPr/>
        </p:nvSpPr>
        <p:spPr>
          <a:xfrm>
            <a:off x="482599" y="1600200"/>
            <a:ext cx="25120601" cy="954107"/>
          </a:xfrm>
          <a:prstGeom prst="rect">
            <a:avLst/>
          </a:prstGeom>
          <a:noFill/>
        </p:spPr>
        <p:txBody>
          <a:bodyPr wrap="square" rtlCol="0">
            <a:spAutoFit/>
          </a:bodyPr>
          <a:lstStyle/>
          <a:p>
            <a:r>
              <a:rPr lang="en-US" sz="2800" dirty="0" smtClean="0">
                <a:solidFill>
                  <a:schemeClr val="bg1">
                    <a:lumMod val="65000"/>
                  </a:schemeClr>
                </a:solidFill>
                <a:cs typeface="Arial" pitchFamily="34" charset="0"/>
              </a:rPr>
              <a:t>Author Name, RN</a:t>
            </a:r>
            <a:r>
              <a:rPr lang="en-US" sz="2800" baseline="30000" dirty="0" smtClean="0">
                <a:solidFill>
                  <a:schemeClr val="bg1">
                    <a:lumMod val="65000"/>
                  </a:schemeClr>
                </a:solidFill>
                <a:cs typeface="Arial" pitchFamily="34" charset="0"/>
              </a:rPr>
              <a:t>1</a:t>
            </a:r>
            <a:r>
              <a:rPr lang="en-US" sz="2800" dirty="0" smtClean="0">
                <a:solidFill>
                  <a:schemeClr val="bg1">
                    <a:lumMod val="65000"/>
                  </a:schemeClr>
                </a:solidFill>
                <a:cs typeface="Arial" pitchFamily="34" charset="0"/>
              </a:rPr>
              <a:t>; Author Name, Ph.D</a:t>
            </a:r>
            <a:r>
              <a:rPr lang="en-US" sz="2800" baseline="30000" dirty="0" smtClean="0">
                <a:solidFill>
                  <a:schemeClr val="bg1">
                    <a:lumMod val="65000"/>
                  </a:schemeClr>
                </a:solidFill>
                <a:cs typeface="Arial" pitchFamily="34" charset="0"/>
              </a:rPr>
              <a:t>2</a:t>
            </a:r>
            <a:r>
              <a:rPr lang="en-US" sz="2800" dirty="0" smtClean="0">
                <a:solidFill>
                  <a:schemeClr val="bg1">
                    <a:lumMod val="65000"/>
                  </a:schemeClr>
                </a:solidFill>
                <a:cs typeface="Arial" pitchFamily="34" charset="0"/>
              </a:rPr>
              <a:t>, Author Name, RN</a:t>
            </a:r>
            <a:r>
              <a:rPr lang="en-US" sz="2800" baseline="30000" dirty="0" smtClean="0">
                <a:solidFill>
                  <a:schemeClr val="bg1">
                    <a:lumMod val="65000"/>
                  </a:schemeClr>
                </a:solidFill>
                <a:cs typeface="Arial" pitchFamily="34" charset="0"/>
              </a:rPr>
              <a:t>2,3</a:t>
            </a:r>
            <a:r>
              <a:rPr lang="en-US" sz="2800" dirty="0" smtClean="0">
                <a:solidFill>
                  <a:schemeClr val="bg1">
                    <a:lumMod val="65000"/>
                  </a:schemeClr>
                </a:solidFill>
                <a:cs typeface="Arial" pitchFamily="34" charset="0"/>
              </a:rPr>
              <a:t>; Author Name, Ph.D</a:t>
            </a:r>
            <a:r>
              <a:rPr lang="en-US" sz="2800" baseline="30000" dirty="0" smtClean="0">
                <a:solidFill>
                  <a:schemeClr val="bg1">
                    <a:lumMod val="65000"/>
                  </a:schemeClr>
                </a:solidFill>
                <a:cs typeface="Arial" pitchFamily="34" charset="0"/>
              </a:rPr>
              <a:t>1,4</a:t>
            </a:r>
            <a:r>
              <a:rPr lang="en-US" sz="2800" dirty="0" smtClean="0">
                <a:solidFill>
                  <a:schemeClr val="bg1">
                    <a:lumMod val="65000"/>
                  </a:schemeClr>
                </a:solidFill>
                <a:cs typeface="Arial" pitchFamily="34" charset="0"/>
              </a:rPr>
              <a:t> </a:t>
            </a:r>
          </a:p>
          <a:p>
            <a:r>
              <a:rPr lang="en-US" sz="2800" baseline="30000" dirty="0" smtClean="0">
                <a:solidFill>
                  <a:schemeClr val="bg1">
                    <a:lumMod val="65000"/>
                  </a:schemeClr>
                </a:solidFill>
                <a:cs typeface="Arial" pitchFamily="34" charset="0"/>
              </a:rPr>
              <a:t>1</a:t>
            </a:r>
            <a:r>
              <a:rPr lang="en-US" sz="2800" dirty="0" smtClean="0">
                <a:solidFill>
                  <a:schemeClr val="bg1">
                    <a:lumMod val="65000"/>
                  </a:schemeClr>
                </a:solidFill>
                <a:cs typeface="Arial" pitchFamily="34" charset="0"/>
              </a:rPr>
              <a:t>Name of University, City, State; </a:t>
            </a:r>
            <a:r>
              <a:rPr lang="en-US" sz="2800" baseline="30000" dirty="0" smtClean="0">
                <a:solidFill>
                  <a:schemeClr val="bg1">
                    <a:lumMod val="65000"/>
                  </a:schemeClr>
                </a:solidFill>
                <a:cs typeface="Arial" pitchFamily="34" charset="0"/>
              </a:rPr>
              <a:t>2</a:t>
            </a:r>
            <a:r>
              <a:rPr lang="en-US" sz="2800" dirty="0" smtClean="0">
                <a:solidFill>
                  <a:schemeClr val="bg1">
                    <a:lumMod val="65000"/>
                  </a:schemeClr>
                </a:solidFill>
                <a:cs typeface="Arial" pitchFamily="34" charset="0"/>
              </a:rPr>
              <a:t>Name of Another  University, City, State; </a:t>
            </a:r>
            <a:r>
              <a:rPr lang="en-US" sz="2800" baseline="30000" dirty="0" smtClean="0">
                <a:solidFill>
                  <a:schemeClr val="bg1">
                    <a:lumMod val="65000"/>
                  </a:schemeClr>
                </a:solidFill>
                <a:cs typeface="Arial" pitchFamily="34" charset="0"/>
              </a:rPr>
              <a:t>3</a:t>
            </a:r>
            <a:r>
              <a:rPr lang="en-US" sz="2800" dirty="0" smtClean="0">
                <a:solidFill>
                  <a:schemeClr val="bg1">
                    <a:lumMod val="65000"/>
                  </a:schemeClr>
                </a:solidFill>
                <a:cs typeface="Arial" pitchFamily="34" charset="0"/>
              </a:rPr>
              <a:t>Name of University, City, State; </a:t>
            </a:r>
            <a:r>
              <a:rPr lang="en-US" sz="2800" baseline="30000" dirty="0" smtClean="0">
                <a:solidFill>
                  <a:schemeClr val="bg1">
                    <a:lumMod val="65000"/>
                  </a:schemeClr>
                </a:solidFill>
                <a:cs typeface="Arial" pitchFamily="34" charset="0"/>
              </a:rPr>
              <a:t>4</a:t>
            </a:r>
            <a:r>
              <a:rPr lang="en-US" sz="2800" dirty="0" smtClean="0">
                <a:solidFill>
                  <a:schemeClr val="bg1">
                    <a:lumMod val="65000"/>
                  </a:schemeClr>
                </a:solidFill>
                <a:cs typeface="Arial" pitchFamily="34" charset="0"/>
              </a:rPr>
              <a:t>Name of University, City, State; </a:t>
            </a:r>
            <a:endParaRPr lang="en-US" sz="2800" dirty="0">
              <a:solidFill>
                <a:schemeClr val="bg1">
                  <a:lumMod val="65000"/>
                </a:schemeClr>
              </a:solidFill>
              <a:cs typeface="Arial" pitchFamily="34" charset="0"/>
            </a:endParaRPr>
          </a:p>
        </p:txBody>
      </p:sp>
      <p:sp>
        <p:nvSpPr>
          <p:cNvPr id="57" name="TextBox 56"/>
          <p:cNvSpPr txBox="1"/>
          <p:nvPr/>
        </p:nvSpPr>
        <p:spPr>
          <a:xfrm>
            <a:off x="711162" y="3977541"/>
            <a:ext cx="7239001" cy="710963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8" name="TextBox 57"/>
          <p:cNvSpPr txBox="1"/>
          <p:nvPr/>
        </p:nvSpPr>
        <p:spPr>
          <a:xfrm>
            <a:off x="685800" y="12070509"/>
            <a:ext cx="7239001" cy="7848302"/>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59" name="TextBox 58"/>
          <p:cNvSpPr txBox="1"/>
          <p:nvPr/>
        </p:nvSpPr>
        <p:spPr>
          <a:xfrm>
            <a:off x="8762999" y="3962400"/>
            <a:ext cx="7239001" cy="1938992"/>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60" name="TextBox 59"/>
          <p:cNvSpPr txBox="1"/>
          <p:nvPr/>
        </p:nvSpPr>
        <p:spPr>
          <a:xfrm>
            <a:off x="8762999" y="11800632"/>
            <a:ext cx="7239001" cy="747897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sp>
        <p:nvSpPr>
          <p:cNvPr id="61" name="TextBox 60"/>
          <p:cNvSpPr txBox="1"/>
          <p:nvPr/>
        </p:nvSpPr>
        <p:spPr>
          <a:xfrm>
            <a:off x="16916399" y="3962400"/>
            <a:ext cx="7239001" cy="1200329"/>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sp>
        <p:nvSpPr>
          <p:cNvPr id="62" name="TextBox 61"/>
          <p:cNvSpPr txBox="1"/>
          <p:nvPr/>
        </p:nvSpPr>
        <p:spPr>
          <a:xfrm>
            <a:off x="24993599" y="8364855"/>
            <a:ext cx="7239001" cy="341632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3" name="TextBox 62"/>
          <p:cNvSpPr txBox="1"/>
          <p:nvPr/>
        </p:nvSpPr>
        <p:spPr>
          <a:xfrm>
            <a:off x="24993599" y="12389286"/>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64" name="TextBox 63"/>
          <p:cNvSpPr txBox="1"/>
          <p:nvPr/>
        </p:nvSpPr>
        <p:spPr>
          <a:xfrm>
            <a:off x="24993599" y="14703089"/>
            <a:ext cx="7239001" cy="4247317"/>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graphicFrame>
        <p:nvGraphicFramePr>
          <p:cNvPr id="65" name="Chart 64"/>
          <p:cNvGraphicFramePr/>
          <p:nvPr>
            <p:extLst>
              <p:ext uri="{D42A27DB-BD31-4B8C-83A1-F6EECF244321}">
                <p14:modId xmlns:p14="http://schemas.microsoft.com/office/powerpoint/2010/main" val="3001055929"/>
              </p:ext>
            </p:extLst>
          </p:nvPr>
        </p:nvGraphicFramePr>
        <p:xfrm>
          <a:off x="16840200" y="5333252"/>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6" name="Chart 65"/>
          <p:cNvGraphicFramePr/>
          <p:nvPr>
            <p:extLst>
              <p:ext uri="{D42A27DB-BD31-4B8C-83A1-F6EECF244321}">
                <p14:modId xmlns:p14="http://schemas.microsoft.com/office/powerpoint/2010/main" val="1931564055"/>
              </p:ext>
            </p:extLst>
          </p:nvPr>
        </p:nvGraphicFramePr>
        <p:xfrm>
          <a:off x="16840200" y="11079412"/>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67" name="TextBox 66"/>
          <p:cNvSpPr txBox="1"/>
          <p:nvPr/>
        </p:nvSpPr>
        <p:spPr>
          <a:xfrm>
            <a:off x="16840200" y="10238277"/>
            <a:ext cx="7239001" cy="707886"/>
          </a:xfrm>
          <a:prstGeom prst="rect">
            <a:avLst/>
          </a:prstGeom>
          <a:noFill/>
        </p:spPr>
        <p:txBody>
          <a:bodyPr wrap="square" rtlCol="0">
            <a:spAutoFit/>
          </a:bodyPr>
          <a:lstStyle/>
          <a:p>
            <a:pPr algn="ctr"/>
            <a:r>
              <a:rPr lang="en-US" sz="2000" dirty="0" smtClean="0">
                <a:cs typeface="Arial" pitchFamily="34" charset="0"/>
              </a:rPr>
              <a:t>Your text would go here. List your information on these lines. Your text would go here. List your information on these lines. </a:t>
            </a:r>
          </a:p>
        </p:txBody>
      </p:sp>
      <p:sp>
        <p:nvSpPr>
          <p:cNvPr id="68" name="TextBox 67"/>
          <p:cNvSpPr txBox="1"/>
          <p:nvPr/>
        </p:nvSpPr>
        <p:spPr>
          <a:xfrm>
            <a:off x="16916399" y="16260744"/>
            <a:ext cx="7239001" cy="3416320"/>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69" name="TextBox 68"/>
          <p:cNvSpPr txBox="1"/>
          <p:nvPr/>
        </p:nvSpPr>
        <p:spPr>
          <a:xfrm>
            <a:off x="24993599" y="3962400"/>
            <a:ext cx="7239001" cy="2308324"/>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70" name="Table 69"/>
          <p:cNvGraphicFramePr>
            <a:graphicFrameLocks noGrp="1"/>
          </p:cNvGraphicFramePr>
          <p:nvPr>
            <p:extLst>
              <p:ext uri="{D42A27DB-BD31-4B8C-83A1-F6EECF244321}">
                <p14:modId xmlns:p14="http://schemas.microsoft.com/office/powerpoint/2010/main" val="25744588"/>
              </p:ext>
            </p:extLst>
          </p:nvPr>
        </p:nvGraphicFramePr>
        <p:xfrm>
          <a:off x="8738695" y="71010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71" name="TextBox 70"/>
          <p:cNvSpPr txBox="1"/>
          <p:nvPr/>
        </p:nvSpPr>
        <p:spPr>
          <a:xfrm>
            <a:off x="8601405" y="64711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Participants</a:t>
            </a:r>
          </a:p>
        </p:txBody>
      </p:sp>
      <p:sp>
        <p:nvSpPr>
          <p:cNvPr id="72" name="TextBox 71"/>
          <p:cNvSpPr txBox="1"/>
          <p:nvPr/>
        </p:nvSpPr>
        <p:spPr>
          <a:xfrm>
            <a:off x="8601405" y="112641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Methods</a:t>
            </a:r>
          </a:p>
        </p:txBody>
      </p:sp>
      <p:sp>
        <p:nvSpPr>
          <p:cNvPr id="73" name="TextBox 72"/>
          <p:cNvSpPr txBox="1"/>
          <p:nvPr/>
        </p:nvSpPr>
        <p:spPr>
          <a:xfrm>
            <a:off x="16992600" y="15552858"/>
            <a:ext cx="7239001" cy="707886"/>
          </a:xfrm>
          <a:prstGeom prst="rect">
            <a:avLst/>
          </a:prstGeom>
          <a:noFill/>
        </p:spPr>
        <p:txBody>
          <a:bodyPr wrap="square" rtlCol="0">
            <a:spAutoFit/>
          </a:bodyPr>
          <a:lstStyle/>
          <a:p>
            <a:pPr algn="ctr"/>
            <a:r>
              <a:rPr lang="en-US" sz="2000" dirty="0" smtClean="0">
                <a:cs typeface="Arial" pitchFamily="34" charset="0"/>
              </a:rPr>
              <a:t>Your text would go here. List your information on these lines. Your text would go here. List your information on these lines. </a:t>
            </a:r>
          </a:p>
        </p:txBody>
      </p:sp>
      <p:sp>
        <p:nvSpPr>
          <p:cNvPr id="74" name="TextBox 73"/>
          <p:cNvSpPr txBox="1"/>
          <p:nvPr/>
        </p:nvSpPr>
        <p:spPr>
          <a:xfrm>
            <a:off x="24954187" y="11804511"/>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Limitations</a:t>
            </a:r>
          </a:p>
        </p:txBody>
      </p:sp>
      <p:sp>
        <p:nvSpPr>
          <p:cNvPr id="75" name="TextBox 74"/>
          <p:cNvSpPr txBox="1"/>
          <p:nvPr/>
        </p:nvSpPr>
        <p:spPr>
          <a:xfrm>
            <a:off x="24954187" y="14224021"/>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cs typeface="Arial" pitchFamily="34" charset="0"/>
              </a:rPr>
              <a:t>References</a:t>
            </a:r>
          </a:p>
        </p:txBody>
      </p:sp>
      <p:sp>
        <p:nvSpPr>
          <p:cNvPr id="76" name="Rectangle 75"/>
          <p:cNvSpPr/>
          <p:nvPr/>
        </p:nvSpPr>
        <p:spPr>
          <a:xfrm>
            <a:off x="723900" y="1150620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a:t>
            </a:r>
            <a:endParaRPr lang="en-US" sz="3600" dirty="0"/>
          </a:p>
        </p:txBody>
      </p:sp>
      <p:sp>
        <p:nvSpPr>
          <p:cNvPr id="77" name="Rectangle 76"/>
          <p:cNvSpPr/>
          <p:nvPr/>
        </p:nvSpPr>
        <p:spPr>
          <a:xfrm>
            <a:off x="8804908" y="339090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 cont.</a:t>
            </a:r>
            <a:endParaRPr lang="en-US" sz="3600" dirty="0"/>
          </a:p>
        </p:txBody>
      </p:sp>
      <p:sp>
        <p:nvSpPr>
          <p:cNvPr id="78" name="Rectangle 77"/>
          <p:cNvSpPr/>
          <p:nvPr/>
        </p:nvSpPr>
        <p:spPr>
          <a:xfrm>
            <a:off x="16885916" y="339090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a:t>
            </a:r>
            <a:endParaRPr lang="en-US" sz="3600" dirty="0"/>
          </a:p>
        </p:txBody>
      </p:sp>
      <p:sp>
        <p:nvSpPr>
          <p:cNvPr id="79" name="Rectangle 78"/>
          <p:cNvSpPr/>
          <p:nvPr/>
        </p:nvSpPr>
        <p:spPr>
          <a:xfrm>
            <a:off x="24966925" y="339090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 cont.</a:t>
            </a:r>
            <a:endParaRPr lang="en-US" sz="3600" dirty="0"/>
          </a:p>
        </p:txBody>
      </p:sp>
      <p:sp>
        <p:nvSpPr>
          <p:cNvPr id="80" name="Rectangle 79"/>
          <p:cNvSpPr/>
          <p:nvPr/>
        </p:nvSpPr>
        <p:spPr>
          <a:xfrm>
            <a:off x="8804908" y="5853439"/>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Materials &amp; Methods</a:t>
            </a:r>
            <a:endParaRPr lang="en-US" sz="3600" dirty="0"/>
          </a:p>
        </p:txBody>
      </p:sp>
      <p:sp>
        <p:nvSpPr>
          <p:cNvPr id="81" name="Rectangle 80"/>
          <p:cNvSpPr/>
          <p:nvPr/>
        </p:nvSpPr>
        <p:spPr>
          <a:xfrm>
            <a:off x="24966925" y="775335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Conclusion</a:t>
            </a:r>
            <a:endParaRPr lang="en-US" sz="3600" dirty="0"/>
          </a:p>
        </p:txBody>
      </p:sp>
      <p:grpSp>
        <p:nvGrpSpPr>
          <p:cNvPr id="83" name="Group 82"/>
          <p:cNvGrpSpPr/>
          <p:nvPr/>
        </p:nvGrpSpPr>
        <p:grpSpPr>
          <a:xfrm>
            <a:off x="33375600" y="18370870"/>
            <a:ext cx="5254728" cy="1594758"/>
            <a:chOff x="-6553200" y="14546193"/>
            <a:chExt cx="5575300" cy="1716088"/>
          </a:xfrm>
        </p:grpSpPr>
        <p:sp>
          <p:nvSpPr>
            <p:cNvPr id="84" name="Freeform 83"/>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84"/>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0" name="Group 129"/>
          <p:cNvGrpSpPr/>
          <p:nvPr/>
        </p:nvGrpSpPr>
        <p:grpSpPr>
          <a:xfrm>
            <a:off x="33351662" y="20290664"/>
            <a:ext cx="5251759" cy="1594758"/>
            <a:chOff x="-6877602" y="16648112"/>
            <a:chExt cx="6022492" cy="1855449"/>
          </a:xfrm>
        </p:grpSpPr>
        <p:sp>
          <p:nvSpPr>
            <p:cNvPr id="131"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77" name="Text Box 29"/>
          <p:cNvSpPr txBox="1">
            <a:spLocks noChangeArrowheads="1"/>
          </p:cNvSpPr>
          <p:nvPr/>
        </p:nvSpPr>
        <p:spPr bwMode="auto">
          <a:xfrm>
            <a:off x="6337255" y="6459917"/>
            <a:ext cx="19329489"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This template has a page size of </a:t>
            </a:r>
            <a:r>
              <a:rPr lang="en-US" altLang="ja-JP" sz="3600" b="1" dirty="0" smtClean="0">
                <a:solidFill>
                  <a:schemeClr val="bg2">
                    <a:lumMod val="20000"/>
                    <a:lumOff val="80000"/>
                  </a:schemeClr>
                </a:solidFill>
                <a:latin typeface="Arial" pitchFamily="34" charset="0"/>
                <a:ea typeface="MS PGothic" pitchFamily="34" charset="-128"/>
              </a:rPr>
              <a:t>24”x 36”</a:t>
            </a:r>
            <a:r>
              <a:rPr lang="en-US" altLang="ja-JP" sz="3600" dirty="0" smtClean="0">
                <a:solidFill>
                  <a:schemeClr val="bg2">
                    <a:lumMod val="20000"/>
                    <a:lumOff val="80000"/>
                  </a:schemeClr>
                </a:solidFill>
                <a:latin typeface="Arial" pitchFamily="34" charset="0"/>
                <a:ea typeface="MS PGothic" pitchFamily="34" charset="-128"/>
              </a:rPr>
              <a:t>. </a:t>
            </a:r>
            <a:r>
              <a:rPr lang="en-US" altLang="ja-JP" sz="3600" dirty="0">
                <a:solidFill>
                  <a:schemeClr val="bg2">
                    <a:lumMod val="20000"/>
                    <a:lumOff val="80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2">
                    <a:lumMod val="20000"/>
                    <a:lumOff val="80000"/>
                  </a:schemeClr>
                </a:solidFill>
                <a:latin typeface="Arial" pitchFamily="34" charset="0"/>
                <a:ea typeface="MS PGothic" pitchFamily="34" charset="-128"/>
              </a:rPr>
              <a:t>36”x 54”</a:t>
            </a:r>
            <a:r>
              <a:rPr lang="en-US" altLang="ja-JP" sz="3600" dirty="0">
                <a:solidFill>
                  <a:schemeClr val="bg2">
                    <a:lumMod val="20000"/>
                    <a:lumOff val="80000"/>
                  </a:schemeClr>
                </a:solidFill>
                <a:latin typeface="Arial" pitchFamily="34" charset="0"/>
                <a:ea typeface="MS PGothic" pitchFamily="34" charset="-128"/>
              </a:rPr>
              <a:t>, </a:t>
            </a:r>
            <a:r>
              <a:rPr lang="en-US" altLang="ja-JP" sz="3600" b="1" dirty="0">
                <a:solidFill>
                  <a:schemeClr val="bg2">
                    <a:lumMod val="20000"/>
                    <a:lumOff val="80000"/>
                  </a:schemeClr>
                </a:solidFill>
                <a:latin typeface="Arial" pitchFamily="34" charset="0"/>
                <a:ea typeface="MS PGothic" pitchFamily="34" charset="-128"/>
              </a:rPr>
              <a:t>42”x 63”, 28”x 42”, and 24”x 36”.</a:t>
            </a:r>
            <a:br>
              <a:rPr lang="en-US" altLang="ja-JP" sz="3600" b="1"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200" dirty="0">
                <a:solidFill>
                  <a:schemeClr val="bg2">
                    <a:lumMod val="20000"/>
                    <a:lumOff val="80000"/>
                  </a:schemeClr>
                </a:solidFill>
                <a:latin typeface="Arial" pitchFamily="34" charset="0"/>
                <a:ea typeface="MS PGothic" pitchFamily="34" charset="-128"/>
              </a:rPr>
              <a:t>©2010 Graphicsland</a:t>
            </a:r>
            <a:endParaRPr lang="en-US" sz="32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119166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7154</TotalTime>
  <Words>1333</Words>
  <Application>Microsoft Office PowerPoint</Application>
  <PresentationFormat>Custom</PresentationFormat>
  <Paragraphs>87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65</cp:revision>
  <dcterms:created xsi:type="dcterms:W3CDTF">2013-01-11T17:04:28Z</dcterms:created>
  <dcterms:modified xsi:type="dcterms:W3CDTF">2013-01-24T16:53:43Z</dcterms:modified>
</cp:coreProperties>
</file>