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90" r:id="rId1"/>
  </p:sldMasterIdLst>
  <p:notesMasterIdLst>
    <p:notesMasterId r:id="rId3"/>
  </p:notesMasterIdLst>
  <p:sldIdLst>
    <p:sldId id="256" r:id="rId2"/>
  </p:sldIdLst>
  <p:sldSz cx="43891200" cy="32918400"/>
  <p:notesSz cx="11982450" cy="15640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8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708025" indent="1588" algn="l" rtl="0" fontAlgn="base">
      <a:spcBef>
        <a:spcPct val="0"/>
      </a:spcBef>
      <a:spcAft>
        <a:spcPct val="0"/>
      </a:spcAft>
      <a:defRPr sz="8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419225" indent="1588" algn="l" rtl="0" fontAlgn="base">
      <a:spcBef>
        <a:spcPct val="0"/>
      </a:spcBef>
      <a:spcAft>
        <a:spcPct val="0"/>
      </a:spcAft>
      <a:defRPr sz="8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2130425" indent="1588" algn="l" rtl="0" fontAlgn="base">
      <a:spcBef>
        <a:spcPct val="0"/>
      </a:spcBef>
      <a:spcAft>
        <a:spcPct val="0"/>
      </a:spcAft>
      <a:defRPr sz="8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838450" indent="4763" algn="l" rtl="0" fontAlgn="base">
      <a:spcBef>
        <a:spcPct val="0"/>
      </a:spcBef>
      <a:spcAft>
        <a:spcPct val="0"/>
      </a:spcAft>
      <a:defRPr sz="8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8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8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8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8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6187"/>
    <a:srgbClr val="0F3152"/>
    <a:srgbClr val="EFB41D"/>
    <a:srgbClr val="E7CB8D"/>
    <a:srgbClr val="ECD5A2"/>
    <a:srgbClr val="B0681C"/>
    <a:srgbClr val="FFFFFF"/>
    <a:srgbClr val="FFF5DF"/>
    <a:srgbClr val="073767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2" autoAdjust="0"/>
    <p:restoredTop sz="94660" autoAdjust="0"/>
  </p:normalViewPr>
  <p:slideViewPr>
    <p:cSldViewPr snapToGrid="0">
      <p:cViewPr>
        <p:scale>
          <a:sx n="25" d="100"/>
          <a:sy n="25" d="100"/>
        </p:scale>
        <p:origin x="946" y="182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1632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0E62EFA6-509E-46CE-9F67-574FC35AF6C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519112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57820" tIns="78910" rIns="157820" bIns="78910" numCol="1" anchor="t" anchorCtr="0" compatLnSpc="1">
            <a:prstTxWarp prst="textNoShape">
              <a:avLst/>
            </a:prstTxWarp>
          </a:bodyPr>
          <a:lstStyle>
            <a:lvl1pPr defTabSz="1577975">
              <a:defRPr sz="20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522C0DF3-19A6-4A7F-B5CF-3C3672891C4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786563" y="0"/>
            <a:ext cx="5192712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57820" tIns="78910" rIns="157820" bIns="78910" numCol="1" anchor="t" anchorCtr="0" compatLnSpc="1">
            <a:prstTxWarp prst="textNoShape">
              <a:avLst/>
            </a:prstTxWarp>
          </a:bodyPr>
          <a:lstStyle>
            <a:lvl1pPr algn="r" defTabSz="1577975">
              <a:defRPr sz="20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36A2ECC4-AE3E-4B65-9A7B-3CB4A3CD70A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81213" y="1171575"/>
            <a:ext cx="7821612" cy="58658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B4606D2B-D138-4B77-9BF9-23F3D47C6E1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196975" y="7429500"/>
            <a:ext cx="9588500" cy="703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57820" tIns="78910" rIns="157820" bIns="789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CB13C1CB-2EC5-47B6-9C4B-5E389994E72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4854238"/>
            <a:ext cx="5191125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57820" tIns="78910" rIns="157820" bIns="78910" numCol="1" anchor="b" anchorCtr="0" compatLnSpc="1">
            <a:prstTxWarp prst="textNoShape">
              <a:avLst/>
            </a:prstTxWarp>
          </a:bodyPr>
          <a:lstStyle>
            <a:lvl1pPr defTabSz="1577975">
              <a:defRPr sz="20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E1267346-4B4D-417F-8A2C-39C2833588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786563" y="14854238"/>
            <a:ext cx="5192712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57820" tIns="78910" rIns="157820" bIns="78910" numCol="1" anchor="b" anchorCtr="0" compatLnSpc="1">
            <a:prstTxWarp prst="textNoShape">
              <a:avLst/>
            </a:prstTxWarp>
          </a:bodyPr>
          <a:lstStyle>
            <a:lvl1pPr algn="r" defTabSz="1577975">
              <a:defRPr sz="2000"/>
            </a:lvl1pPr>
          </a:lstStyle>
          <a:p>
            <a:fld id="{85E8BC93-B116-4157-80D1-2B2736592A0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0802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1922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3042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384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52552" algn="l" defTabSz="142102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263073" algn="l" defTabSz="142102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4973579" algn="l" defTabSz="142102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684094" algn="l" defTabSz="142102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CCEEB286-19D9-4593-A0FA-DB553193AA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577975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577975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577975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577975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577975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577975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577975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577975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577975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901E393-7D89-40E8-98A5-90D1CCB548CB}" type="slidenum">
              <a:rPr lang="en-US" altLang="en-US" sz="2000"/>
              <a:pPr eaLnBrk="1" hangingPunct="1"/>
              <a:t>1</a:t>
            </a:fld>
            <a:endParaRPr lang="en-US" altLang="en-US" sz="20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3EDBB0FF-7491-420B-9E7B-5BC4547FF7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0798116C-87B4-471E-9369-9E6DEB3690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A6EDB09F-C7AA-4F7E-80C7-99018ED68882}"/>
              </a:ext>
            </a:extLst>
          </p:cNvPr>
          <p:cNvSpPr/>
          <p:nvPr userDrawn="1"/>
        </p:nvSpPr>
        <p:spPr>
          <a:xfrm>
            <a:off x="0" y="0"/>
            <a:ext cx="40760650" cy="4138863"/>
          </a:xfrm>
          <a:prstGeom prst="rect">
            <a:avLst/>
          </a:prstGeom>
          <a:solidFill>
            <a:srgbClr val="0F315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8894" tIns="219447" rIns="438894" bIns="21944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id="{86DC8E9B-859B-4631-8B7A-37CF7658369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1095613" y="0"/>
            <a:ext cx="2795587" cy="4138863"/>
          </a:xfrm>
          <a:prstGeom prst="rect">
            <a:avLst/>
          </a:prstGeom>
          <a:solidFill>
            <a:srgbClr val="EFB41D"/>
          </a:solidFill>
          <a:ln>
            <a:noFill/>
          </a:ln>
        </p:spPr>
        <p:txBody>
          <a:bodyPr lIns="438894" tIns="219447" rIns="438894" bIns="219447" anchor="ctr"/>
          <a:lstStyle>
            <a:lvl1pPr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>
              <a:solidFill>
                <a:srgbClr val="FFEEC8"/>
              </a:solidFill>
              <a:latin typeface="Tw Cen MT" panose="020B0602020104020603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3896D73-54AC-4E56-8FA3-2A35EAA3A08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2700" y="29773823"/>
            <a:ext cx="10796588" cy="3144577"/>
          </a:xfrm>
          <a:prstGeom prst="rect">
            <a:avLst/>
          </a:prstGeom>
          <a:solidFill>
            <a:srgbClr val="EFB41D"/>
          </a:solidFill>
          <a:ln>
            <a:noFill/>
          </a:ln>
        </p:spPr>
        <p:txBody>
          <a:bodyPr lIns="438894" tIns="219447" rIns="438894" bIns="219447" anchor="ctr"/>
          <a:lstStyle>
            <a:lvl1pPr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>
              <a:solidFill>
                <a:srgbClr val="FFEEC8"/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22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F3B2C3B-772D-4982-AC75-6BC4FCB687A2}"/>
              </a:ext>
            </a:extLst>
          </p:cNvPr>
          <p:cNvSpPr/>
          <p:nvPr/>
        </p:nvSpPr>
        <p:spPr bwMode="white">
          <a:xfrm>
            <a:off x="0" y="5924550"/>
            <a:ext cx="43891200" cy="15367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8894" tIns="219447" rIns="438894" bIns="21944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2A5B8F-AFBE-4655-A641-46A2A45AD73D}"/>
              </a:ext>
            </a:extLst>
          </p:cNvPr>
          <p:cNvSpPr/>
          <p:nvPr userDrawn="1"/>
        </p:nvSpPr>
        <p:spPr>
          <a:xfrm>
            <a:off x="-1" y="0"/>
            <a:ext cx="43891201" cy="32918400"/>
          </a:xfrm>
          <a:prstGeom prst="rect">
            <a:avLst/>
          </a:prstGeom>
          <a:solidFill>
            <a:srgbClr val="0F315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8894" tIns="219447" rIns="438894" bIns="21944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BAC3DE01-8D3F-427D-9E42-BA73FB2130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1095613" y="0"/>
            <a:ext cx="2795587" cy="4138863"/>
          </a:xfrm>
          <a:prstGeom prst="rect">
            <a:avLst/>
          </a:prstGeom>
          <a:solidFill>
            <a:srgbClr val="EFB41D"/>
          </a:solidFill>
          <a:ln>
            <a:noFill/>
          </a:ln>
        </p:spPr>
        <p:txBody>
          <a:bodyPr lIns="438894" tIns="219447" rIns="438894" bIns="219447" anchor="ctr"/>
          <a:lstStyle>
            <a:lvl1pPr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>
              <a:solidFill>
                <a:srgbClr val="FFEEC8"/>
              </a:solidFill>
              <a:latin typeface="Tw Cen MT" panose="020B0602020104020603" pitchFamily="34" charset="0"/>
            </a:endParaRPr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B94C9232-2569-4A36-8AA3-7B06B3A576D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2700" y="29773823"/>
            <a:ext cx="10796588" cy="3144577"/>
          </a:xfrm>
          <a:prstGeom prst="rect">
            <a:avLst/>
          </a:prstGeom>
          <a:solidFill>
            <a:srgbClr val="EFB41D"/>
          </a:solidFill>
          <a:ln>
            <a:noFill/>
          </a:ln>
        </p:spPr>
        <p:txBody>
          <a:bodyPr lIns="438894" tIns="219447" rIns="438894" bIns="219447" anchor="ctr"/>
          <a:lstStyle>
            <a:lvl1pPr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>
              <a:solidFill>
                <a:srgbClr val="FFEEC8"/>
              </a:solidFill>
              <a:latin typeface="Tw Cen MT" panose="020B0602020104020603" pitchFamily="34" charset="0"/>
            </a:endParaRPr>
          </a:p>
        </p:txBody>
      </p:sp>
      <p:sp>
        <p:nvSpPr>
          <p:cNvPr id="13" name="Rectangle 15">
            <a:extLst>
              <a:ext uri="{FF2B5EF4-FFF2-40B4-BE49-F238E27FC236}">
                <a16:creationId xmlns:a16="http://schemas.microsoft.com/office/drawing/2014/main" id="{1904E440-C03D-44C1-ABF1-8988902B929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087100" y="29775150"/>
            <a:ext cx="32804100" cy="3141663"/>
          </a:xfrm>
          <a:prstGeom prst="rect">
            <a:avLst/>
          </a:prstGeom>
          <a:solidFill>
            <a:srgbClr val="0F3152"/>
          </a:solidFill>
          <a:ln>
            <a:noFill/>
          </a:ln>
        </p:spPr>
        <p:txBody>
          <a:bodyPr lIns="438894" tIns="219447" rIns="438894" bIns="219447" anchor="ctr"/>
          <a:lstStyle>
            <a:lvl1pPr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>
              <a:solidFill>
                <a:srgbClr val="FFEEC8"/>
              </a:solidFill>
              <a:latin typeface="Tw Cen MT" panose="020B0602020104020603" pitchFamily="34" charset="0"/>
            </a:endParaRP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6E07B087-1355-4D7B-B11A-36BF6104F8CE}"/>
              </a:ext>
            </a:extLst>
          </p:cNvPr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37707680"/>
              </p:ext>
            </p:extLst>
          </p:nvPr>
        </p:nvGraphicFramePr>
        <p:xfrm>
          <a:off x="34815295" y="29773563"/>
          <a:ext cx="8053554" cy="23677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CorelDRAW" r:id="rId4" imgW="8758518" imgH="2575652" progId="CorelDraw.Graphic.17">
                  <p:embed/>
                </p:oleObj>
              </mc:Choice>
              <mc:Fallback>
                <p:oleObj name="CorelDRAW" r:id="rId4" imgW="8758518" imgH="2575652" progId="CorelDraw.Graphic.17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DB6C2E39-04D3-4386-865D-4C6B68ADA4C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4815295" y="29773563"/>
                        <a:ext cx="8053554" cy="23677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1">
            <a:extLst>
              <a:ext uri="{FF2B5EF4-FFF2-40B4-BE49-F238E27FC236}">
                <a16:creationId xmlns:a16="http://schemas.microsoft.com/office/drawing/2014/main" id="{F92C329E-DECA-4B3B-AB2B-C28B939785D8}"/>
              </a:ext>
            </a:extLst>
          </p:cNvPr>
          <p:cNvSpPr/>
          <p:nvPr userDrawn="1"/>
        </p:nvSpPr>
        <p:spPr bwMode="white">
          <a:xfrm>
            <a:off x="40760650" y="-1"/>
            <a:ext cx="334963" cy="2710753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8894" tIns="219447" rIns="438894" bIns="21944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4A2C75DC-D7AA-4594-BE93-65C89D333B39}"/>
              </a:ext>
            </a:extLst>
          </p:cNvPr>
          <p:cNvSpPr/>
          <p:nvPr userDrawn="1"/>
        </p:nvSpPr>
        <p:spPr bwMode="white">
          <a:xfrm>
            <a:off x="10804142" y="5810865"/>
            <a:ext cx="334963" cy="2710753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8894" tIns="219447" rIns="438894" bIns="21944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628D485-9897-4A64-8855-5007090B2DFF}"/>
              </a:ext>
            </a:extLst>
          </p:cNvPr>
          <p:cNvSpPr/>
          <p:nvPr userDrawn="1"/>
        </p:nvSpPr>
        <p:spPr>
          <a:xfrm>
            <a:off x="38100" y="5545394"/>
            <a:ext cx="43853100" cy="22933500"/>
          </a:xfrm>
          <a:prstGeom prst="rect">
            <a:avLst/>
          </a:prstGeom>
          <a:solidFill>
            <a:srgbClr val="EFB41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1E8636A-955E-4324-9BF6-A9E426293189}"/>
              </a:ext>
            </a:extLst>
          </p:cNvPr>
          <p:cNvSpPr/>
          <p:nvPr userDrawn="1"/>
        </p:nvSpPr>
        <p:spPr>
          <a:xfrm>
            <a:off x="707922" y="4807976"/>
            <a:ext cx="42475355" cy="2421685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83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1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Tw Cen MT" pitchFamily="34" charset="0"/>
        </a:defRPr>
      </a:lvl5pPr>
      <a:lvl6pPr marL="711175" algn="l" rtl="0" fontAlgn="base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Tw Cen MT" pitchFamily="34" charset="0"/>
        </a:defRPr>
      </a:lvl6pPr>
      <a:lvl7pPr marL="1422349" algn="l" rtl="0" fontAlgn="base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Tw Cen MT" pitchFamily="34" charset="0"/>
        </a:defRPr>
      </a:lvl7pPr>
      <a:lvl8pPr marL="2133524" algn="l" rtl="0" fontAlgn="base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Tw Cen MT" pitchFamily="34" charset="0"/>
        </a:defRPr>
      </a:lvl8pPr>
      <a:lvl9pPr marL="2844698" algn="l" rtl="0" fontAlgn="base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Tw Cen MT" pitchFamily="34" charset="0"/>
        </a:defRPr>
      </a:lvl9pPr>
    </p:titleStyle>
    <p:bodyStyle>
      <a:lvl1pPr marL="1535113" indent="-1535113" algn="l" rtl="0" eaLnBrk="0" fontAlgn="base" hangingPunct="0">
        <a:spcBef>
          <a:spcPts val="3363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13800" kern="1200">
          <a:solidFill>
            <a:schemeClr val="tx1"/>
          </a:solidFill>
          <a:latin typeface="+mn-lt"/>
          <a:ea typeface="+mn-ea"/>
          <a:cs typeface="+mn-cs"/>
        </a:defRPr>
      </a:lvl1pPr>
      <a:lvl2pPr marL="3071813" indent="-1316038" algn="l" rtl="0" eaLnBrk="0" fontAlgn="base" hangingPunct="0">
        <a:spcBef>
          <a:spcPts val="26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12400" kern="1200">
          <a:solidFill>
            <a:schemeClr val="tx1"/>
          </a:solidFill>
          <a:latin typeface="+mn-lt"/>
          <a:ea typeface="+mn-ea"/>
          <a:cs typeface="+mn-cs"/>
        </a:defRPr>
      </a:lvl2pPr>
      <a:lvl3pPr marL="4387850" indent="-1095375" algn="l" rtl="0" eaLnBrk="0" fontAlgn="base" hangingPunct="0">
        <a:spcBef>
          <a:spcPts val="2388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6581775" indent="-1095375" algn="l" rtl="0" eaLnBrk="0" fontAlgn="base" hangingPunct="0">
        <a:spcBef>
          <a:spcPts val="1925"/>
        </a:spcBef>
        <a:spcAft>
          <a:spcPct val="0"/>
        </a:spcAft>
        <a:buClr>
          <a:srgbClr val="FFFFFF"/>
        </a:buClr>
        <a:buSzPct val="75000"/>
        <a:buFont typeface="Wingdings" panose="05000000000000000000" pitchFamily="2" charset="2"/>
        <a:buChar char="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5700" indent="-1095375" algn="l" rtl="0" eaLnBrk="0" fontAlgn="base" hangingPunct="0">
        <a:spcBef>
          <a:spcPts val="1925"/>
        </a:spcBef>
        <a:spcAft>
          <a:spcPct val="0"/>
        </a:spcAft>
        <a:buClr>
          <a:srgbClr val="DADADA"/>
        </a:buClr>
        <a:buSzPct val="65000"/>
        <a:buFont typeface="Wingdings" panose="05000000000000000000" pitchFamily="2" charset="2"/>
        <a:buChar char="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0094568" indent="-1097236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8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1411252" indent="-1097236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87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2727935" indent="-1097236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87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4044617" indent="-1097236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87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219447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4388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658341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8777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35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82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755577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9E17F04-9C6C-42BE-AA36-DF78CD010498}"/>
              </a:ext>
            </a:extLst>
          </p:cNvPr>
          <p:cNvSpPr/>
          <p:nvPr/>
        </p:nvSpPr>
        <p:spPr>
          <a:xfrm>
            <a:off x="707922" y="4807976"/>
            <a:ext cx="10445857" cy="10589340"/>
          </a:xfrm>
          <a:prstGeom prst="rect">
            <a:avLst/>
          </a:prstGeom>
          <a:solidFill>
            <a:srgbClr val="0F315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/>
          </a:p>
        </p:txBody>
      </p:sp>
      <p:sp>
        <p:nvSpPr>
          <p:cNvPr id="9219" name="Text Box 29">
            <a:extLst>
              <a:ext uri="{FF2B5EF4-FFF2-40B4-BE49-F238E27FC236}">
                <a16:creationId xmlns:a16="http://schemas.microsoft.com/office/drawing/2014/main" id="{CEEF3AB4-2E6F-4D54-8027-CCFDCA54DC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266" y="596022"/>
            <a:ext cx="28205112" cy="3021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2103" tIns="71052" rIns="142103" bIns="71052">
            <a:spAutoFit/>
          </a:bodyPr>
          <a:lstStyle>
            <a:lvl1pPr defTabSz="2820988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820988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820988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820988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820988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820988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820988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820988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820988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sz="11500" b="1" dirty="0">
                <a:solidFill>
                  <a:schemeClr val="accent3"/>
                </a:solidFill>
                <a:cs typeface="Arial" panose="020B0604020202020204" pitchFamily="34" charset="0"/>
              </a:rPr>
              <a:t>Poster Template Courtesy of MakeSigns</a:t>
            </a:r>
          </a:p>
          <a:p>
            <a:pPr eaLnBrk="1" hangingPunct="1"/>
            <a:r>
              <a:rPr lang="en-US" altLang="en-US" sz="7200" b="1" dirty="0">
                <a:solidFill>
                  <a:srgbClr val="FFFFFF"/>
                </a:solidFill>
                <a:cs typeface="Arial" panose="020B0604020202020204" pitchFamily="34" charset="0"/>
              </a:rPr>
              <a:t>Author Name, Franciscan University</a:t>
            </a:r>
          </a:p>
        </p:txBody>
      </p:sp>
      <p:grpSp>
        <p:nvGrpSpPr>
          <p:cNvPr id="9220" name="Group 324">
            <a:extLst>
              <a:ext uri="{FF2B5EF4-FFF2-40B4-BE49-F238E27FC236}">
                <a16:creationId xmlns:a16="http://schemas.microsoft.com/office/drawing/2014/main" id="{5E38A9BC-81E0-473B-B9D0-506A522F1671}"/>
              </a:ext>
            </a:extLst>
          </p:cNvPr>
          <p:cNvGrpSpPr>
            <a:grpSpLocks/>
          </p:cNvGrpSpPr>
          <p:nvPr/>
        </p:nvGrpSpPr>
        <p:grpSpPr bwMode="auto">
          <a:xfrm>
            <a:off x="1265550" y="5215604"/>
            <a:ext cx="9253537" cy="1366838"/>
            <a:chOff x="407" y="4636"/>
            <a:chExt cx="5829" cy="861"/>
          </a:xfrm>
        </p:grpSpPr>
        <p:grpSp>
          <p:nvGrpSpPr>
            <p:cNvPr id="9641" name="Group 317">
              <a:extLst>
                <a:ext uri="{FF2B5EF4-FFF2-40B4-BE49-F238E27FC236}">
                  <a16:creationId xmlns:a16="http://schemas.microsoft.com/office/drawing/2014/main" id="{9A389074-54CC-4BA2-A8D3-78076138F91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7" y="4636"/>
              <a:ext cx="5829" cy="861"/>
              <a:chOff x="407" y="4636"/>
              <a:chExt cx="5829" cy="861"/>
            </a:xfrm>
          </p:grpSpPr>
          <p:sp>
            <p:nvSpPr>
              <p:cNvPr id="623" name="Rectangle 622">
                <a:extLst>
                  <a:ext uri="{FF2B5EF4-FFF2-40B4-BE49-F238E27FC236}">
                    <a16:creationId xmlns:a16="http://schemas.microsoft.com/office/drawing/2014/main" id="{89A3859D-44E7-4F3C-97BC-B94F6C8D9A51}"/>
                  </a:ext>
                </a:extLst>
              </p:cNvPr>
              <p:cNvSpPr/>
              <p:nvPr/>
            </p:nvSpPr>
            <p:spPr>
              <a:xfrm>
                <a:off x="407" y="4636"/>
                <a:ext cx="5829" cy="86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0F3152"/>
                  </a:solidFill>
                </a:endParaRPr>
              </a:p>
            </p:txBody>
          </p:sp>
          <p:grpSp>
            <p:nvGrpSpPr>
              <p:cNvPr id="9644" name="Group 310">
                <a:extLst>
                  <a:ext uri="{FF2B5EF4-FFF2-40B4-BE49-F238E27FC236}">
                    <a16:creationId xmlns:a16="http://schemas.microsoft.com/office/drawing/2014/main" id="{400E12FA-A7CA-4CC1-B589-03DAC4ECB7B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7" y="5367"/>
                <a:ext cx="5769" cy="96"/>
                <a:chOff x="437" y="5367"/>
                <a:chExt cx="5769" cy="96"/>
              </a:xfrm>
            </p:grpSpPr>
            <p:sp>
              <p:nvSpPr>
                <p:cNvPr id="13" name="Rectangle 12">
                  <a:extLst>
                    <a:ext uri="{FF2B5EF4-FFF2-40B4-BE49-F238E27FC236}">
                      <a16:creationId xmlns:a16="http://schemas.microsoft.com/office/drawing/2014/main" id="{9633BD96-BC67-4457-B40B-0E18EF5FA10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H="1">
                  <a:off x="437" y="5368"/>
                  <a:ext cx="368" cy="95"/>
                </a:xfrm>
                <a:prstGeom prst="rect">
                  <a:avLst/>
                </a:prstGeom>
                <a:solidFill>
                  <a:srgbClr val="EFB41D"/>
                </a:solidFill>
                <a:ln w="50800" cap="rnd" cmpd="dbl" algn="ctr">
                  <a:noFill/>
                  <a:miter lim="800000"/>
                  <a:headEnd/>
                  <a:tailEnd/>
                </a:ln>
              </p:spPr>
              <p:txBody>
                <a:bodyPr lIns="282156" tIns="141078" rIns="282156" bIns="141078" anchor="ctr"/>
                <a:lstStyle/>
                <a:p>
                  <a:pPr algn="ctr">
                    <a:defRPr/>
                  </a:pPr>
                  <a:endParaRPr lang="en-US">
                    <a:solidFill>
                      <a:srgbClr val="0F3152"/>
                    </a:solidFill>
                    <a:latin typeface="+mn-lt"/>
                  </a:endParaRPr>
                </a:p>
              </p:txBody>
            </p:sp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EA9C71E8-798E-4DC6-81AF-95EBB964F99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H="1">
                  <a:off x="839" y="5367"/>
                  <a:ext cx="5367" cy="95"/>
                </a:xfrm>
                <a:prstGeom prst="rect">
                  <a:avLst/>
                </a:prstGeom>
                <a:solidFill>
                  <a:schemeClr val="accent3"/>
                </a:solidFill>
                <a:ln w="50800" cap="rnd" cmpd="dbl" algn="ctr">
                  <a:noFill/>
                  <a:miter lim="800000"/>
                  <a:headEnd/>
                  <a:tailEnd/>
                </a:ln>
              </p:spPr>
              <p:txBody>
                <a:bodyPr lIns="282156" tIns="141078" rIns="282156" bIns="141078" anchor="ctr"/>
                <a:lstStyle/>
                <a:p>
                  <a:pPr algn="ctr">
                    <a:defRPr/>
                  </a:pPr>
                  <a:endParaRPr lang="en-US">
                    <a:solidFill>
                      <a:srgbClr val="0F3152"/>
                    </a:solidFill>
                    <a:latin typeface="+mn-lt"/>
                  </a:endParaRPr>
                </a:p>
              </p:txBody>
            </p:sp>
          </p:grpSp>
        </p:grpSp>
        <p:sp>
          <p:nvSpPr>
            <p:cNvPr id="9642" name="Rectangle 7">
              <a:extLst>
                <a:ext uri="{FF2B5EF4-FFF2-40B4-BE49-F238E27FC236}">
                  <a16:creationId xmlns:a16="http://schemas.microsoft.com/office/drawing/2014/main" id="{A308A994-B62F-4D70-BAD6-67AFD33F2E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0" y="4680"/>
              <a:ext cx="5328" cy="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37160" tIns="68580" rIns="137160" bIns="68580" anchor="ctr"/>
            <a:lstStyle>
              <a:lvl1pPr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5700" dirty="0">
                  <a:solidFill>
                    <a:schemeClr val="accent3"/>
                  </a:solidFill>
                  <a:latin typeface="Arial Black" panose="020B0A04020102020204" pitchFamily="34" charset="0"/>
                </a:rPr>
                <a:t>Abstract</a:t>
              </a:r>
            </a:p>
          </p:txBody>
        </p:sp>
      </p:grpSp>
      <p:sp>
        <p:nvSpPr>
          <p:cNvPr id="9221" name="Text Box 402">
            <a:extLst>
              <a:ext uri="{FF2B5EF4-FFF2-40B4-BE49-F238E27FC236}">
                <a16:creationId xmlns:a16="http://schemas.microsoft.com/office/drawing/2014/main" id="{143954F8-ACD6-4C22-A879-C01DB7327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5550" y="6771354"/>
            <a:ext cx="910113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80" tIns="91440" rIns="182880" bIns="91440">
            <a:spAutoFit/>
          </a:bodyPr>
          <a:lstStyle>
            <a:lvl1pPr defTabSz="4703763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703763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703763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703763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703763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800" dirty="0">
                <a:solidFill>
                  <a:schemeClr val="accent3"/>
                </a:solidFill>
              </a:rPr>
              <a:t>Insert your text here. </a:t>
            </a:r>
          </a:p>
        </p:txBody>
      </p:sp>
      <p:sp>
        <p:nvSpPr>
          <p:cNvPr id="9222" name="Text Box 403">
            <a:extLst>
              <a:ext uri="{FF2B5EF4-FFF2-40B4-BE49-F238E27FC236}">
                <a16:creationId xmlns:a16="http://schemas.microsoft.com/office/drawing/2014/main" id="{4DA0C5E7-F8C3-4B86-B4A4-26EFAF819F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66887" y="6771354"/>
            <a:ext cx="944562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80" tIns="91440" rIns="182880" bIns="91440">
            <a:spAutoFit/>
          </a:bodyPr>
          <a:lstStyle>
            <a:lvl1pPr defTabSz="4703763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703763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703763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703763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703763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800" dirty="0">
                <a:solidFill>
                  <a:srgbClr val="0F3152"/>
                </a:solidFill>
              </a:rPr>
              <a:t>Insert your text here. </a:t>
            </a:r>
          </a:p>
        </p:txBody>
      </p:sp>
      <p:sp>
        <p:nvSpPr>
          <p:cNvPr id="9223" name="Text Box 404">
            <a:extLst>
              <a:ext uri="{FF2B5EF4-FFF2-40B4-BE49-F238E27FC236}">
                <a16:creationId xmlns:a16="http://schemas.microsoft.com/office/drawing/2014/main" id="{C3D814EA-8C24-4F89-9EF1-12A87D4C6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5550" y="17293431"/>
            <a:ext cx="909796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80" tIns="91440" rIns="182880" bIns="91440">
            <a:spAutoFit/>
          </a:bodyPr>
          <a:lstStyle>
            <a:lvl1pPr defTabSz="4703763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271588" indent="-414338" defTabSz="4703763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703763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703763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703763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800" dirty="0">
                <a:solidFill>
                  <a:srgbClr val="0F3152"/>
                </a:solidFill>
              </a:rPr>
              <a:t>Insert your text here. </a:t>
            </a:r>
          </a:p>
        </p:txBody>
      </p:sp>
      <p:sp>
        <p:nvSpPr>
          <p:cNvPr id="9224" name="Text Box 406">
            <a:extLst>
              <a:ext uri="{FF2B5EF4-FFF2-40B4-BE49-F238E27FC236}">
                <a16:creationId xmlns:a16="http://schemas.microsoft.com/office/drawing/2014/main" id="{1EB64F9E-1349-4994-A97E-F355223C8E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81883" y="6771354"/>
            <a:ext cx="940752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80" tIns="91440" rIns="182880" bIns="91440">
            <a:spAutoFit/>
          </a:bodyPr>
          <a:lstStyle>
            <a:lvl1pPr defTabSz="4703763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703763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703763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703763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703763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800" dirty="0">
                <a:solidFill>
                  <a:srgbClr val="0F3152"/>
                </a:solidFill>
              </a:rPr>
              <a:t>Insert your text here. </a:t>
            </a:r>
          </a:p>
        </p:txBody>
      </p:sp>
      <p:sp>
        <p:nvSpPr>
          <p:cNvPr id="9226" name="Text Box 764">
            <a:extLst>
              <a:ext uri="{FF2B5EF4-FFF2-40B4-BE49-F238E27FC236}">
                <a16:creationId xmlns:a16="http://schemas.microsoft.com/office/drawing/2014/main" id="{13B40757-05CA-41CF-80EA-154C0EF3DF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4328" y="21941631"/>
            <a:ext cx="944562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80" tIns="91440" rIns="182880" bIns="91440">
            <a:spAutoFit/>
          </a:bodyPr>
          <a:lstStyle>
            <a:lvl1pPr marL="342900" indent="-342900" defTabSz="4703763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703763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703763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703763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703763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3800" dirty="0">
                <a:solidFill>
                  <a:srgbClr val="0F3152"/>
                </a:solidFill>
              </a:rPr>
              <a:t>Insert your text here. </a:t>
            </a:r>
          </a:p>
        </p:txBody>
      </p:sp>
      <p:sp>
        <p:nvSpPr>
          <p:cNvPr id="9228" name="Text Box 406">
            <a:extLst>
              <a:ext uri="{FF2B5EF4-FFF2-40B4-BE49-F238E27FC236}">
                <a16:creationId xmlns:a16="http://schemas.microsoft.com/office/drawing/2014/main" id="{34C70872-011E-4D30-A52D-81DD7FCF6E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81883" y="18765044"/>
            <a:ext cx="940752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80" tIns="91440" rIns="182880" bIns="91440">
            <a:spAutoFit/>
          </a:bodyPr>
          <a:lstStyle>
            <a:lvl1pPr defTabSz="4703763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703763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703763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703763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703763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800" dirty="0">
                <a:solidFill>
                  <a:srgbClr val="0F3152"/>
                </a:solidFill>
              </a:rPr>
              <a:t>Insert your text here. </a:t>
            </a:r>
          </a:p>
        </p:txBody>
      </p:sp>
      <p:grpSp>
        <p:nvGrpSpPr>
          <p:cNvPr id="9229" name="Group 325">
            <a:extLst>
              <a:ext uri="{FF2B5EF4-FFF2-40B4-BE49-F238E27FC236}">
                <a16:creationId xmlns:a16="http://schemas.microsoft.com/office/drawing/2014/main" id="{704C1466-71D8-4111-B5A9-F65C3F3ECA40}"/>
              </a:ext>
            </a:extLst>
          </p:cNvPr>
          <p:cNvGrpSpPr>
            <a:grpSpLocks/>
          </p:cNvGrpSpPr>
          <p:nvPr/>
        </p:nvGrpSpPr>
        <p:grpSpPr bwMode="auto">
          <a:xfrm>
            <a:off x="11966887" y="5215604"/>
            <a:ext cx="9253538" cy="1366838"/>
            <a:chOff x="7148" y="4636"/>
            <a:chExt cx="5829" cy="861"/>
          </a:xfrm>
        </p:grpSpPr>
        <p:grpSp>
          <p:nvGrpSpPr>
            <p:cNvPr id="9635" name="Group 316">
              <a:extLst>
                <a:ext uri="{FF2B5EF4-FFF2-40B4-BE49-F238E27FC236}">
                  <a16:creationId xmlns:a16="http://schemas.microsoft.com/office/drawing/2014/main" id="{D1693D20-4BE8-4DB9-A84C-669EB36E31C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148" y="4636"/>
              <a:ext cx="5829" cy="861"/>
              <a:chOff x="7148" y="4636"/>
              <a:chExt cx="5829" cy="861"/>
            </a:xfrm>
          </p:grpSpPr>
          <p:sp>
            <p:nvSpPr>
              <p:cNvPr id="629" name="Rectangle 628">
                <a:extLst>
                  <a:ext uri="{FF2B5EF4-FFF2-40B4-BE49-F238E27FC236}">
                    <a16:creationId xmlns:a16="http://schemas.microsoft.com/office/drawing/2014/main" id="{68F3F8B3-E3DF-4089-A149-1AAA54959BD5}"/>
                  </a:ext>
                </a:extLst>
              </p:cNvPr>
              <p:cNvSpPr/>
              <p:nvPr/>
            </p:nvSpPr>
            <p:spPr>
              <a:xfrm>
                <a:off x="7148" y="4636"/>
                <a:ext cx="5829" cy="86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0F3152"/>
                  </a:solidFill>
                </a:endParaRPr>
              </a:p>
            </p:txBody>
          </p:sp>
          <p:grpSp>
            <p:nvGrpSpPr>
              <p:cNvPr id="9638" name="Group 311">
                <a:extLst>
                  <a:ext uri="{FF2B5EF4-FFF2-40B4-BE49-F238E27FC236}">
                    <a16:creationId xmlns:a16="http://schemas.microsoft.com/office/drawing/2014/main" id="{3A8B8886-9B46-41C9-80D9-3B49036AC70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178" y="5367"/>
                <a:ext cx="5769" cy="96"/>
                <a:chOff x="7178" y="5367"/>
                <a:chExt cx="5769" cy="96"/>
              </a:xfrm>
            </p:grpSpPr>
            <p:sp>
              <p:nvSpPr>
                <p:cNvPr id="631" name="Rectangle 630">
                  <a:extLst>
                    <a:ext uri="{FF2B5EF4-FFF2-40B4-BE49-F238E27FC236}">
                      <a16:creationId xmlns:a16="http://schemas.microsoft.com/office/drawing/2014/main" id="{ACD5900B-46B4-4CFD-A0E2-7A52AF0948F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H="1">
                  <a:off x="7178" y="5368"/>
                  <a:ext cx="368" cy="95"/>
                </a:xfrm>
                <a:prstGeom prst="rect">
                  <a:avLst/>
                </a:prstGeom>
                <a:solidFill>
                  <a:srgbClr val="EFB41D"/>
                </a:solidFill>
                <a:ln w="50800" cap="rnd" cmpd="dbl" algn="ctr">
                  <a:noFill/>
                  <a:miter lim="800000"/>
                  <a:headEnd/>
                  <a:tailEnd/>
                </a:ln>
              </p:spPr>
              <p:txBody>
                <a:bodyPr lIns="282156" tIns="141078" rIns="282156" bIns="141078" anchor="ctr"/>
                <a:lstStyle/>
                <a:p>
                  <a:pPr algn="ctr">
                    <a:defRPr/>
                  </a:pPr>
                  <a:endParaRPr lang="en-US">
                    <a:solidFill>
                      <a:srgbClr val="0F3152"/>
                    </a:solidFill>
                    <a:latin typeface="+mn-lt"/>
                  </a:endParaRPr>
                </a:p>
              </p:txBody>
            </p:sp>
            <p:sp>
              <p:nvSpPr>
                <p:cNvPr id="632" name="Rectangle 631">
                  <a:extLst>
                    <a:ext uri="{FF2B5EF4-FFF2-40B4-BE49-F238E27FC236}">
                      <a16:creationId xmlns:a16="http://schemas.microsoft.com/office/drawing/2014/main" id="{75BF5C85-7D69-4218-B89A-7C9169804B9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H="1">
                  <a:off x="7580" y="5367"/>
                  <a:ext cx="5367" cy="95"/>
                </a:xfrm>
                <a:prstGeom prst="rect">
                  <a:avLst/>
                </a:prstGeom>
                <a:solidFill>
                  <a:srgbClr val="0F3152"/>
                </a:solidFill>
                <a:ln w="50800" cap="rnd" cmpd="dbl" algn="ctr">
                  <a:noFill/>
                  <a:miter lim="800000"/>
                  <a:headEnd/>
                  <a:tailEnd/>
                </a:ln>
              </p:spPr>
              <p:txBody>
                <a:bodyPr lIns="282156" tIns="141078" rIns="282156" bIns="141078" anchor="ctr"/>
                <a:lstStyle/>
                <a:p>
                  <a:pPr algn="ctr">
                    <a:defRPr/>
                  </a:pPr>
                  <a:endParaRPr lang="en-US">
                    <a:solidFill>
                      <a:srgbClr val="0F3152"/>
                    </a:solidFill>
                    <a:latin typeface="+mn-lt"/>
                  </a:endParaRPr>
                </a:p>
              </p:txBody>
            </p:sp>
          </p:grpSp>
        </p:grpSp>
        <p:sp>
          <p:nvSpPr>
            <p:cNvPr id="9636" name="Rectangle 7">
              <a:extLst>
                <a:ext uri="{FF2B5EF4-FFF2-40B4-BE49-F238E27FC236}">
                  <a16:creationId xmlns:a16="http://schemas.microsoft.com/office/drawing/2014/main" id="{A480791E-0BCC-4067-9371-93BEA5A178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81" y="4680"/>
              <a:ext cx="5328" cy="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37160" tIns="68580" rIns="137160" bIns="68580" anchor="ctr"/>
            <a:lstStyle>
              <a:lvl1pPr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5700" dirty="0">
                  <a:solidFill>
                    <a:srgbClr val="0F3152"/>
                  </a:solidFill>
                  <a:latin typeface="Arial Black" panose="020B0A04020102020204" pitchFamily="34" charset="0"/>
                </a:rPr>
                <a:t>Methods</a:t>
              </a:r>
            </a:p>
          </p:txBody>
        </p:sp>
      </p:grpSp>
      <p:grpSp>
        <p:nvGrpSpPr>
          <p:cNvPr id="9230" name="Group 326">
            <a:extLst>
              <a:ext uri="{FF2B5EF4-FFF2-40B4-BE49-F238E27FC236}">
                <a16:creationId xmlns:a16="http://schemas.microsoft.com/office/drawing/2014/main" id="{89EAE0B9-54A2-47EF-86FA-14FAB539E3F0}"/>
              </a:ext>
            </a:extLst>
          </p:cNvPr>
          <p:cNvGrpSpPr>
            <a:grpSpLocks/>
          </p:cNvGrpSpPr>
          <p:nvPr/>
        </p:nvGrpSpPr>
        <p:grpSpPr bwMode="auto">
          <a:xfrm>
            <a:off x="22581883" y="5215604"/>
            <a:ext cx="9253537" cy="1366838"/>
            <a:chOff x="14039" y="4636"/>
            <a:chExt cx="5829" cy="861"/>
          </a:xfrm>
        </p:grpSpPr>
        <p:grpSp>
          <p:nvGrpSpPr>
            <p:cNvPr id="9629" name="Group 315">
              <a:extLst>
                <a:ext uri="{FF2B5EF4-FFF2-40B4-BE49-F238E27FC236}">
                  <a16:creationId xmlns:a16="http://schemas.microsoft.com/office/drawing/2014/main" id="{01DB6D48-62BA-465B-978B-BABA1B05EB7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039" y="4636"/>
              <a:ext cx="5829" cy="861"/>
              <a:chOff x="14039" y="4636"/>
              <a:chExt cx="5829" cy="861"/>
            </a:xfrm>
          </p:grpSpPr>
          <p:sp>
            <p:nvSpPr>
              <p:cNvPr id="636" name="Rectangle 635">
                <a:extLst>
                  <a:ext uri="{FF2B5EF4-FFF2-40B4-BE49-F238E27FC236}">
                    <a16:creationId xmlns:a16="http://schemas.microsoft.com/office/drawing/2014/main" id="{5E9D0C74-1C42-4A6B-B330-6D61AFC7029E}"/>
                  </a:ext>
                </a:extLst>
              </p:cNvPr>
              <p:cNvSpPr/>
              <p:nvPr/>
            </p:nvSpPr>
            <p:spPr>
              <a:xfrm>
                <a:off x="14039" y="4636"/>
                <a:ext cx="5829" cy="86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0F3152"/>
                  </a:solidFill>
                </a:endParaRPr>
              </a:p>
            </p:txBody>
          </p:sp>
          <p:grpSp>
            <p:nvGrpSpPr>
              <p:cNvPr id="9632" name="Group 312">
                <a:extLst>
                  <a:ext uri="{FF2B5EF4-FFF2-40B4-BE49-F238E27FC236}">
                    <a16:creationId xmlns:a16="http://schemas.microsoft.com/office/drawing/2014/main" id="{59C7479A-EC3C-4EC5-A3C5-8D0BEDCF701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069" y="5367"/>
                <a:ext cx="5769" cy="96"/>
                <a:chOff x="14069" y="5367"/>
                <a:chExt cx="5769" cy="96"/>
              </a:xfrm>
            </p:grpSpPr>
            <p:sp>
              <p:nvSpPr>
                <p:cNvPr id="638" name="Rectangle 637">
                  <a:extLst>
                    <a:ext uri="{FF2B5EF4-FFF2-40B4-BE49-F238E27FC236}">
                      <a16:creationId xmlns:a16="http://schemas.microsoft.com/office/drawing/2014/main" id="{1141A1EC-95A7-4E77-AC08-DCA2908D00B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H="1">
                  <a:off x="14069" y="5368"/>
                  <a:ext cx="368" cy="95"/>
                </a:xfrm>
                <a:prstGeom prst="rect">
                  <a:avLst/>
                </a:prstGeom>
                <a:solidFill>
                  <a:srgbClr val="EFB41D"/>
                </a:solidFill>
                <a:ln w="50800" cap="rnd" cmpd="dbl" algn="ctr">
                  <a:noFill/>
                  <a:miter lim="800000"/>
                  <a:headEnd/>
                  <a:tailEnd/>
                </a:ln>
              </p:spPr>
              <p:txBody>
                <a:bodyPr lIns="282156" tIns="141078" rIns="282156" bIns="141078" anchor="ctr"/>
                <a:lstStyle/>
                <a:p>
                  <a:pPr algn="ctr">
                    <a:defRPr/>
                  </a:pPr>
                  <a:endParaRPr lang="en-US">
                    <a:solidFill>
                      <a:srgbClr val="0F3152"/>
                    </a:solidFill>
                    <a:latin typeface="+mn-lt"/>
                  </a:endParaRPr>
                </a:p>
              </p:txBody>
            </p:sp>
            <p:sp>
              <p:nvSpPr>
                <p:cNvPr id="639" name="Rectangle 638">
                  <a:extLst>
                    <a:ext uri="{FF2B5EF4-FFF2-40B4-BE49-F238E27FC236}">
                      <a16:creationId xmlns:a16="http://schemas.microsoft.com/office/drawing/2014/main" id="{67741B71-4FDA-4300-90DC-27C8BEBC5DE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H="1">
                  <a:off x="14471" y="5367"/>
                  <a:ext cx="5367" cy="95"/>
                </a:xfrm>
                <a:prstGeom prst="rect">
                  <a:avLst/>
                </a:prstGeom>
                <a:solidFill>
                  <a:srgbClr val="073767"/>
                </a:solidFill>
                <a:ln w="50800" cap="rnd" cmpd="dbl" algn="ctr">
                  <a:noFill/>
                  <a:miter lim="800000"/>
                  <a:headEnd/>
                  <a:tailEnd/>
                </a:ln>
              </p:spPr>
              <p:txBody>
                <a:bodyPr lIns="282156" tIns="141078" rIns="282156" bIns="141078" anchor="ctr"/>
                <a:lstStyle/>
                <a:p>
                  <a:pPr algn="ctr">
                    <a:defRPr/>
                  </a:pPr>
                  <a:endParaRPr lang="en-US">
                    <a:solidFill>
                      <a:srgbClr val="0F3152"/>
                    </a:solidFill>
                    <a:latin typeface="+mn-lt"/>
                  </a:endParaRPr>
                </a:p>
              </p:txBody>
            </p:sp>
          </p:grpSp>
        </p:grpSp>
        <p:sp>
          <p:nvSpPr>
            <p:cNvPr id="9630" name="Rectangle 7">
              <a:extLst>
                <a:ext uri="{FF2B5EF4-FFF2-40B4-BE49-F238E27FC236}">
                  <a16:creationId xmlns:a16="http://schemas.microsoft.com/office/drawing/2014/main" id="{20DC4EA3-138E-431D-A968-9A8276840D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72" y="4680"/>
              <a:ext cx="5328" cy="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37160" tIns="68580" rIns="137160" bIns="68580" anchor="ctr"/>
            <a:lstStyle>
              <a:lvl1pPr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5700">
                  <a:solidFill>
                    <a:srgbClr val="0F3152"/>
                  </a:solidFill>
                  <a:latin typeface="Arial Black" panose="020B0A04020102020204" pitchFamily="34" charset="0"/>
                </a:rPr>
                <a:t>Results</a:t>
              </a:r>
            </a:p>
          </p:txBody>
        </p:sp>
      </p:grpSp>
      <p:grpSp>
        <p:nvGrpSpPr>
          <p:cNvPr id="9231" name="Group 327">
            <a:extLst>
              <a:ext uri="{FF2B5EF4-FFF2-40B4-BE49-F238E27FC236}">
                <a16:creationId xmlns:a16="http://schemas.microsoft.com/office/drawing/2014/main" id="{0BE131C5-B9D7-4B1D-AE62-D7DD45631522}"/>
              </a:ext>
            </a:extLst>
          </p:cNvPr>
          <p:cNvGrpSpPr>
            <a:grpSpLocks/>
          </p:cNvGrpSpPr>
          <p:nvPr/>
        </p:nvGrpSpPr>
        <p:grpSpPr bwMode="auto">
          <a:xfrm>
            <a:off x="33334328" y="5215604"/>
            <a:ext cx="9253537" cy="1366838"/>
            <a:chOff x="21205" y="4636"/>
            <a:chExt cx="5829" cy="861"/>
          </a:xfrm>
        </p:grpSpPr>
        <p:grpSp>
          <p:nvGrpSpPr>
            <p:cNvPr id="9623" name="Group 314">
              <a:extLst>
                <a:ext uri="{FF2B5EF4-FFF2-40B4-BE49-F238E27FC236}">
                  <a16:creationId xmlns:a16="http://schemas.microsoft.com/office/drawing/2014/main" id="{29CE496B-7AD7-400A-BB7E-F0E4D845CE4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205" y="4636"/>
              <a:ext cx="5829" cy="861"/>
              <a:chOff x="21205" y="4636"/>
              <a:chExt cx="5829" cy="861"/>
            </a:xfrm>
          </p:grpSpPr>
          <p:sp>
            <p:nvSpPr>
              <p:cNvPr id="643" name="Rectangle 642">
                <a:extLst>
                  <a:ext uri="{FF2B5EF4-FFF2-40B4-BE49-F238E27FC236}">
                    <a16:creationId xmlns:a16="http://schemas.microsoft.com/office/drawing/2014/main" id="{1196AAE9-CBC5-4693-A131-2A450E30FDA7}"/>
                  </a:ext>
                </a:extLst>
              </p:cNvPr>
              <p:cNvSpPr/>
              <p:nvPr/>
            </p:nvSpPr>
            <p:spPr>
              <a:xfrm>
                <a:off x="21205" y="4636"/>
                <a:ext cx="5829" cy="86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0F3152"/>
                  </a:solidFill>
                </a:endParaRPr>
              </a:p>
            </p:txBody>
          </p:sp>
          <p:grpSp>
            <p:nvGrpSpPr>
              <p:cNvPr id="9626" name="Group 313">
                <a:extLst>
                  <a:ext uri="{FF2B5EF4-FFF2-40B4-BE49-F238E27FC236}">
                    <a16:creationId xmlns:a16="http://schemas.microsoft.com/office/drawing/2014/main" id="{8FACA9CC-15C3-4859-9A33-590EAC160EC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235" y="5367"/>
                <a:ext cx="5769" cy="96"/>
                <a:chOff x="21235" y="5367"/>
                <a:chExt cx="5769" cy="96"/>
              </a:xfrm>
            </p:grpSpPr>
            <p:sp>
              <p:nvSpPr>
                <p:cNvPr id="645" name="Rectangle 644">
                  <a:extLst>
                    <a:ext uri="{FF2B5EF4-FFF2-40B4-BE49-F238E27FC236}">
                      <a16:creationId xmlns:a16="http://schemas.microsoft.com/office/drawing/2014/main" id="{9E6E7BDA-89BE-43E5-83B5-69ACB35C290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H="1">
                  <a:off x="21235" y="5368"/>
                  <a:ext cx="368" cy="95"/>
                </a:xfrm>
                <a:prstGeom prst="rect">
                  <a:avLst/>
                </a:prstGeom>
                <a:solidFill>
                  <a:srgbClr val="EFB41D"/>
                </a:solidFill>
                <a:ln w="50800" cap="rnd" cmpd="dbl" algn="ctr">
                  <a:noFill/>
                  <a:miter lim="800000"/>
                  <a:headEnd/>
                  <a:tailEnd/>
                </a:ln>
              </p:spPr>
              <p:txBody>
                <a:bodyPr lIns="282156" tIns="141078" rIns="282156" bIns="141078" anchor="ctr"/>
                <a:lstStyle/>
                <a:p>
                  <a:pPr algn="ctr">
                    <a:defRPr/>
                  </a:pPr>
                  <a:endParaRPr lang="en-US">
                    <a:solidFill>
                      <a:srgbClr val="0F3152"/>
                    </a:solidFill>
                    <a:latin typeface="+mn-lt"/>
                  </a:endParaRPr>
                </a:p>
              </p:txBody>
            </p:sp>
            <p:sp>
              <p:nvSpPr>
                <p:cNvPr id="646" name="Rectangle 645">
                  <a:extLst>
                    <a:ext uri="{FF2B5EF4-FFF2-40B4-BE49-F238E27FC236}">
                      <a16:creationId xmlns:a16="http://schemas.microsoft.com/office/drawing/2014/main" id="{CF4C3852-DBCB-4886-A276-613E49D8CC2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H="1">
                  <a:off x="21637" y="5367"/>
                  <a:ext cx="5367" cy="95"/>
                </a:xfrm>
                <a:prstGeom prst="rect">
                  <a:avLst/>
                </a:prstGeom>
                <a:solidFill>
                  <a:srgbClr val="0F3152"/>
                </a:solidFill>
                <a:ln w="50800" cap="rnd" cmpd="dbl" algn="ctr">
                  <a:noFill/>
                  <a:miter lim="800000"/>
                  <a:headEnd/>
                  <a:tailEnd/>
                </a:ln>
              </p:spPr>
              <p:txBody>
                <a:bodyPr lIns="282156" tIns="141078" rIns="282156" bIns="141078" anchor="ctr"/>
                <a:lstStyle/>
                <a:p>
                  <a:pPr algn="ctr">
                    <a:defRPr/>
                  </a:pPr>
                  <a:endParaRPr lang="en-US">
                    <a:solidFill>
                      <a:srgbClr val="0F3152"/>
                    </a:solidFill>
                    <a:latin typeface="+mn-lt"/>
                  </a:endParaRPr>
                </a:p>
              </p:txBody>
            </p:sp>
          </p:grpSp>
        </p:grpSp>
        <p:sp>
          <p:nvSpPr>
            <p:cNvPr id="9624" name="Rectangle 7">
              <a:extLst>
                <a:ext uri="{FF2B5EF4-FFF2-40B4-BE49-F238E27FC236}">
                  <a16:creationId xmlns:a16="http://schemas.microsoft.com/office/drawing/2014/main" id="{2F47E302-23C6-4A7A-82FB-93DBC5AAB0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38" y="4680"/>
              <a:ext cx="5328" cy="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37160" tIns="68580" rIns="137160" bIns="68580" anchor="ctr"/>
            <a:lstStyle>
              <a:lvl1pPr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5700">
                  <a:solidFill>
                    <a:srgbClr val="0F3152"/>
                  </a:solidFill>
                  <a:latin typeface="Arial Black" panose="020B0A04020102020204" pitchFamily="34" charset="0"/>
                </a:rPr>
                <a:t>Conclusion</a:t>
              </a:r>
            </a:p>
          </p:txBody>
        </p:sp>
      </p:grpSp>
      <p:grpSp>
        <p:nvGrpSpPr>
          <p:cNvPr id="9232" name="Group 322">
            <a:extLst>
              <a:ext uri="{FF2B5EF4-FFF2-40B4-BE49-F238E27FC236}">
                <a16:creationId xmlns:a16="http://schemas.microsoft.com/office/drawing/2014/main" id="{E3123A8B-EF5D-4CBA-9797-180EFBE4C267}"/>
              </a:ext>
            </a:extLst>
          </p:cNvPr>
          <p:cNvGrpSpPr>
            <a:grpSpLocks/>
          </p:cNvGrpSpPr>
          <p:nvPr/>
        </p:nvGrpSpPr>
        <p:grpSpPr bwMode="auto">
          <a:xfrm>
            <a:off x="22581883" y="17337881"/>
            <a:ext cx="9253537" cy="1366838"/>
            <a:chOff x="14039" y="12412"/>
            <a:chExt cx="5829" cy="861"/>
          </a:xfrm>
        </p:grpSpPr>
        <p:grpSp>
          <p:nvGrpSpPr>
            <p:cNvPr id="9617" name="Group 319">
              <a:extLst>
                <a:ext uri="{FF2B5EF4-FFF2-40B4-BE49-F238E27FC236}">
                  <a16:creationId xmlns:a16="http://schemas.microsoft.com/office/drawing/2014/main" id="{777C0CA8-8545-4E56-8D9D-76656A8D87B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039" y="12412"/>
              <a:ext cx="5829" cy="861"/>
              <a:chOff x="14039" y="12412"/>
              <a:chExt cx="5829" cy="861"/>
            </a:xfrm>
          </p:grpSpPr>
          <p:sp>
            <p:nvSpPr>
              <p:cNvPr id="650" name="Rectangle 649">
                <a:extLst>
                  <a:ext uri="{FF2B5EF4-FFF2-40B4-BE49-F238E27FC236}">
                    <a16:creationId xmlns:a16="http://schemas.microsoft.com/office/drawing/2014/main" id="{6608E30E-DBD1-4BFC-9ACB-9CF8188AE000}"/>
                  </a:ext>
                </a:extLst>
              </p:cNvPr>
              <p:cNvSpPr/>
              <p:nvPr/>
            </p:nvSpPr>
            <p:spPr>
              <a:xfrm>
                <a:off x="14039" y="12412"/>
                <a:ext cx="5829" cy="86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0F3152"/>
                  </a:solidFill>
                </a:endParaRPr>
              </a:p>
            </p:txBody>
          </p:sp>
          <p:grpSp>
            <p:nvGrpSpPr>
              <p:cNvPr id="9620" name="Group 308">
                <a:extLst>
                  <a:ext uri="{FF2B5EF4-FFF2-40B4-BE49-F238E27FC236}">
                    <a16:creationId xmlns:a16="http://schemas.microsoft.com/office/drawing/2014/main" id="{071CA26B-015B-496F-9E8C-69C974820D1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069" y="13143"/>
                <a:ext cx="5769" cy="96"/>
                <a:chOff x="14069" y="13143"/>
                <a:chExt cx="5769" cy="96"/>
              </a:xfrm>
            </p:grpSpPr>
            <p:sp>
              <p:nvSpPr>
                <p:cNvPr id="652" name="Rectangle 651">
                  <a:extLst>
                    <a:ext uri="{FF2B5EF4-FFF2-40B4-BE49-F238E27FC236}">
                      <a16:creationId xmlns:a16="http://schemas.microsoft.com/office/drawing/2014/main" id="{FCBD8C5D-0205-404E-A27B-A259981C61F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H="1">
                  <a:off x="14069" y="13144"/>
                  <a:ext cx="368" cy="95"/>
                </a:xfrm>
                <a:prstGeom prst="rect">
                  <a:avLst/>
                </a:prstGeom>
                <a:solidFill>
                  <a:srgbClr val="EFB41D"/>
                </a:solidFill>
                <a:ln w="50800" cap="rnd" cmpd="dbl" algn="ctr">
                  <a:noFill/>
                  <a:miter lim="800000"/>
                  <a:headEnd/>
                  <a:tailEnd/>
                </a:ln>
              </p:spPr>
              <p:txBody>
                <a:bodyPr lIns="282156" tIns="141078" rIns="282156" bIns="141078" anchor="ctr"/>
                <a:lstStyle/>
                <a:p>
                  <a:pPr algn="ctr">
                    <a:defRPr/>
                  </a:pPr>
                  <a:endParaRPr lang="en-US">
                    <a:solidFill>
                      <a:srgbClr val="0F3152"/>
                    </a:solidFill>
                    <a:latin typeface="+mn-lt"/>
                  </a:endParaRPr>
                </a:p>
              </p:txBody>
            </p:sp>
            <p:sp>
              <p:nvSpPr>
                <p:cNvPr id="653" name="Rectangle 652">
                  <a:extLst>
                    <a:ext uri="{FF2B5EF4-FFF2-40B4-BE49-F238E27FC236}">
                      <a16:creationId xmlns:a16="http://schemas.microsoft.com/office/drawing/2014/main" id="{72FEB2E1-8A96-452C-BB94-701C6F69789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H="1">
                  <a:off x="14471" y="13143"/>
                  <a:ext cx="5367" cy="95"/>
                </a:xfrm>
                <a:prstGeom prst="rect">
                  <a:avLst/>
                </a:prstGeom>
                <a:solidFill>
                  <a:srgbClr val="0F3152"/>
                </a:solidFill>
                <a:ln w="50800" cap="rnd" cmpd="dbl" algn="ctr">
                  <a:noFill/>
                  <a:miter lim="800000"/>
                  <a:headEnd/>
                  <a:tailEnd/>
                </a:ln>
              </p:spPr>
              <p:txBody>
                <a:bodyPr lIns="282156" tIns="141078" rIns="282156" bIns="141078" anchor="ctr"/>
                <a:lstStyle/>
                <a:p>
                  <a:pPr algn="ctr">
                    <a:defRPr/>
                  </a:pPr>
                  <a:endParaRPr lang="en-US">
                    <a:solidFill>
                      <a:srgbClr val="0F3152"/>
                    </a:solidFill>
                    <a:latin typeface="+mn-lt"/>
                  </a:endParaRPr>
                </a:p>
              </p:txBody>
            </p:sp>
          </p:grpSp>
        </p:grpSp>
        <p:sp>
          <p:nvSpPr>
            <p:cNvPr id="9618" name="Rectangle 7">
              <a:extLst>
                <a:ext uri="{FF2B5EF4-FFF2-40B4-BE49-F238E27FC236}">
                  <a16:creationId xmlns:a16="http://schemas.microsoft.com/office/drawing/2014/main" id="{55F7004A-7036-4A5B-8AD7-40C24DCAA2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72" y="12456"/>
              <a:ext cx="5328" cy="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37160" tIns="68580" rIns="137160" bIns="68580" anchor="ctr"/>
            <a:lstStyle>
              <a:lvl1pPr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5700">
                  <a:solidFill>
                    <a:srgbClr val="0F3152"/>
                  </a:solidFill>
                  <a:latin typeface="Arial Black" panose="020B0A04020102020204" pitchFamily="34" charset="0"/>
                </a:rPr>
                <a:t>Discussion</a:t>
              </a:r>
            </a:p>
          </p:txBody>
        </p:sp>
      </p:grpSp>
      <p:grpSp>
        <p:nvGrpSpPr>
          <p:cNvPr id="9233" name="Group 321">
            <a:extLst>
              <a:ext uri="{FF2B5EF4-FFF2-40B4-BE49-F238E27FC236}">
                <a16:creationId xmlns:a16="http://schemas.microsoft.com/office/drawing/2014/main" id="{ADB3CC7F-84DB-4070-9346-35AC3FAE61EB}"/>
              </a:ext>
            </a:extLst>
          </p:cNvPr>
          <p:cNvGrpSpPr>
            <a:grpSpLocks/>
          </p:cNvGrpSpPr>
          <p:nvPr/>
        </p:nvGrpSpPr>
        <p:grpSpPr bwMode="auto">
          <a:xfrm>
            <a:off x="33334328" y="20462081"/>
            <a:ext cx="9253537" cy="1366838"/>
            <a:chOff x="21205" y="14380"/>
            <a:chExt cx="5829" cy="861"/>
          </a:xfrm>
        </p:grpSpPr>
        <p:grpSp>
          <p:nvGrpSpPr>
            <p:cNvPr id="9611" name="Group 320">
              <a:extLst>
                <a:ext uri="{FF2B5EF4-FFF2-40B4-BE49-F238E27FC236}">
                  <a16:creationId xmlns:a16="http://schemas.microsoft.com/office/drawing/2014/main" id="{D827D05B-8F3E-4AE7-B59B-0C3916D6B2C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205" y="14380"/>
              <a:ext cx="5829" cy="861"/>
              <a:chOff x="21205" y="14380"/>
              <a:chExt cx="5829" cy="861"/>
            </a:xfrm>
          </p:grpSpPr>
          <p:sp>
            <p:nvSpPr>
              <p:cNvPr id="657" name="Rectangle 656">
                <a:extLst>
                  <a:ext uri="{FF2B5EF4-FFF2-40B4-BE49-F238E27FC236}">
                    <a16:creationId xmlns:a16="http://schemas.microsoft.com/office/drawing/2014/main" id="{48E298B9-97F2-45E6-AAE7-1A65E6D47AB4}"/>
                  </a:ext>
                </a:extLst>
              </p:cNvPr>
              <p:cNvSpPr/>
              <p:nvPr/>
            </p:nvSpPr>
            <p:spPr>
              <a:xfrm>
                <a:off x="21205" y="14380"/>
                <a:ext cx="5829" cy="86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0F3152"/>
                  </a:solidFill>
                </a:endParaRPr>
              </a:p>
            </p:txBody>
          </p:sp>
          <p:grpSp>
            <p:nvGrpSpPr>
              <p:cNvPr id="9614" name="Group 307">
                <a:extLst>
                  <a:ext uri="{FF2B5EF4-FFF2-40B4-BE49-F238E27FC236}">
                    <a16:creationId xmlns:a16="http://schemas.microsoft.com/office/drawing/2014/main" id="{6533262A-82BD-4B71-A45E-9DAE4A81083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235" y="15111"/>
                <a:ext cx="5769" cy="96"/>
                <a:chOff x="21235" y="15111"/>
                <a:chExt cx="5769" cy="96"/>
              </a:xfrm>
            </p:grpSpPr>
            <p:sp>
              <p:nvSpPr>
                <p:cNvPr id="659" name="Rectangle 658">
                  <a:extLst>
                    <a:ext uri="{FF2B5EF4-FFF2-40B4-BE49-F238E27FC236}">
                      <a16:creationId xmlns:a16="http://schemas.microsoft.com/office/drawing/2014/main" id="{1EB56334-19F2-427B-A3F6-1944AFB5A50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H="1">
                  <a:off x="21235" y="15112"/>
                  <a:ext cx="368" cy="95"/>
                </a:xfrm>
                <a:prstGeom prst="rect">
                  <a:avLst/>
                </a:prstGeom>
                <a:solidFill>
                  <a:srgbClr val="EFB41D"/>
                </a:solidFill>
                <a:ln w="50800" cap="rnd" cmpd="dbl" algn="ctr">
                  <a:noFill/>
                  <a:miter lim="800000"/>
                  <a:headEnd/>
                  <a:tailEnd/>
                </a:ln>
              </p:spPr>
              <p:txBody>
                <a:bodyPr lIns="282156" tIns="141078" rIns="282156" bIns="141078" anchor="ctr"/>
                <a:lstStyle/>
                <a:p>
                  <a:pPr algn="ctr">
                    <a:defRPr/>
                  </a:pPr>
                  <a:endParaRPr lang="en-US">
                    <a:solidFill>
                      <a:srgbClr val="0F3152"/>
                    </a:solidFill>
                    <a:latin typeface="+mn-lt"/>
                  </a:endParaRPr>
                </a:p>
              </p:txBody>
            </p:sp>
            <p:sp>
              <p:nvSpPr>
                <p:cNvPr id="660" name="Rectangle 659">
                  <a:extLst>
                    <a:ext uri="{FF2B5EF4-FFF2-40B4-BE49-F238E27FC236}">
                      <a16:creationId xmlns:a16="http://schemas.microsoft.com/office/drawing/2014/main" id="{F1DF283E-82F6-41A1-AF0B-3290B0AF3F0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H="1">
                  <a:off x="21637" y="15111"/>
                  <a:ext cx="5367" cy="95"/>
                </a:xfrm>
                <a:prstGeom prst="rect">
                  <a:avLst/>
                </a:prstGeom>
                <a:solidFill>
                  <a:srgbClr val="0F3152"/>
                </a:solidFill>
                <a:ln w="50800" cap="rnd" cmpd="dbl" algn="ctr">
                  <a:noFill/>
                  <a:miter lim="800000"/>
                  <a:headEnd/>
                  <a:tailEnd/>
                </a:ln>
              </p:spPr>
              <p:txBody>
                <a:bodyPr lIns="282156" tIns="141078" rIns="282156" bIns="141078"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0F3152"/>
                    </a:solidFill>
                    <a:latin typeface="+mn-lt"/>
                  </a:endParaRPr>
                </a:p>
              </p:txBody>
            </p:sp>
          </p:grpSp>
        </p:grpSp>
        <p:sp>
          <p:nvSpPr>
            <p:cNvPr id="9612" name="Rectangle 7">
              <a:extLst>
                <a:ext uri="{FF2B5EF4-FFF2-40B4-BE49-F238E27FC236}">
                  <a16:creationId xmlns:a16="http://schemas.microsoft.com/office/drawing/2014/main" id="{3074345D-8B03-4138-8530-1FAE2D55AE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38" y="14424"/>
              <a:ext cx="5328" cy="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37160" tIns="68580" rIns="137160" bIns="68580" anchor="ctr"/>
            <a:lstStyle>
              <a:lvl1pPr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5700">
                  <a:solidFill>
                    <a:srgbClr val="0F3152"/>
                  </a:solidFill>
                  <a:latin typeface="Arial Black" panose="020B0A04020102020204" pitchFamily="34" charset="0"/>
                </a:rPr>
                <a:t>References</a:t>
              </a:r>
            </a:p>
          </p:txBody>
        </p:sp>
      </p:grpSp>
      <p:grpSp>
        <p:nvGrpSpPr>
          <p:cNvPr id="9234" name="Group 323">
            <a:extLst>
              <a:ext uri="{FF2B5EF4-FFF2-40B4-BE49-F238E27FC236}">
                <a16:creationId xmlns:a16="http://schemas.microsoft.com/office/drawing/2014/main" id="{35449F9C-7933-4487-B005-E9BE4F2C69CA}"/>
              </a:ext>
            </a:extLst>
          </p:cNvPr>
          <p:cNvGrpSpPr>
            <a:grpSpLocks/>
          </p:cNvGrpSpPr>
          <p:nvPr/>
        </p:nvGrpSpPr>
        <p:grpSpPr bwMode="auto">
          <a:xfrm>
            <a:off x="1265550" y="15775781"/>
            <a:ext cx="9253537" cy="1366838"/>
            <a:chOff x="407" y="11428"/>
            <a:chExt cx="5829" cy="861"/>
          </a:xfrm>
        </p:grpSpPr>
        <p:grpSp>
          <p:nvGrpSpPr>
            <p:cNvPr id="9605" name="Group 318">
              <a:extLst>
                <a:ext uri="{FF2B5EF4-FFF2-40B4-BE49-F238E27FC236}">
                  <a16:creationId xmlns:a16="http://schemas.microsoft.com/office/drawing/2014/main" id="{134722B0-78C2-4A8A-93CD-32B5763E5F8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7" y="11428"/>
              <a:ext cx="5829" cy="861"/>
              <a:chOff x="407" y="11428"/>
              <a:chExt cx="5829" cy="861"/>
            </a:xfrm>
          </p:grpSpPr>
          <p:sp>
            <p:nvSpPr>
              <p:cNvPr id="664" name="Rectangle 663">
                <a:extLst>
                  <a:ext uri="{FF2B5EF4-FFF2-40B4-BE49-F238E27FC236}">
                    <a16:creationId xmlns:a16="http://schemas.microsoft.com/office/drawing/2014/main" id="{B32851E1-51EE-492D-962A-ED2209D576CE}"/>
                  </a:ext>
                </a:extLst>
              </p:cNvPr>
              <p:cNvSpPr/>
              <p:nvPr/>
            </p:nvSpPr>
            <p:spPr>
              <a:xfrm>
                <a:off x="407" y="11428"/>
                <a:ext cx="5829" cy="86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0F3152"/>
                  </a:solidFill>
                </a:endParaRPr>
              </a:p>
            </p:txBody>
          </p:sp>
          <p:grpSp>
            <p:nvGrpSpPr>
              <p:cNvPr id="9608" name="Group 309">
                <a:extLst>
                  <a:ext uri="{FF2B5EF4-FFF2-40B4-BE49-F238E27FC236}">
                    <a16:creationId xmlns:a16="http://schemas.microsoft.com/office/drawing/2014/main" id="{D34A94CA-36A3-4931-A710-D2ABE95549B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7" y="12159"/>
                <a:ext cx="5769" cy="96"/>
                <a:chOff x="437" y="12159"/>
                <a:chExt cx="5769" cy="96"/>
              </a:xfrm>
            </p:grpSpPr>
            <p:sp>
              <p:nvSpPr>
                <p:cNvPr id="666" name="Rectangle 665">
                  <a:extLst>
                    <a:ext uri="{FF2B5EF4-FFF2-40B4-BE49-F238E27FC236}">
                      <a16:creationId xmlns:a16="http://schemas.microsoft.com/office/drawing/2014/main" id="{FD5D4DED-E399-4ABC-AC1C-8D09D40DE38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H="1">
                  <a:off x="437" y="12160"/>
                  <a:ext cx="368" cy="95"/>
                </a:xfrm>
                <a:prstGeom prst="rect">
                  <a:avLst/>
                </a:prstGeom>
                <a:solidFill>
                  <a:srgbClr val="EFB41D"/>
                </a:solidFill>
                <a:ln w="50800" cap="rnd" cmpd="dbl" algn="ctr">
                  <a:noFill/>
                  <a:miter lim="800000"/>
                  <a:headEnd/>
                  <a:tailEnd/>
                </a:ln>
              </p:spPr>
              <p:txBody>
                <a:bodyPr lIns="282156" tIns="141078" rIns="282156" bIns="141078"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0F3152"/>
                    </a:solidFill>
                    <a:latin typeface="+mn-lt"/>
                  </a:endParaRPr>
                </a:p>
              </p:txBody>
            </p:sp>
            <p:sp>
              <p:nvSpPr>
                <p:cNvPr id="667" name="Rectangle 666">
                  <a:extLst>
                    <a:ext uri="{FF2B5EF4-FFF2-40B4-BE49-F238E27FC236}">
                      <a16:creationId xmlns:a16="http://schemas.microsoft.com/office/drawing/2014/main" id="{4C5FF873-526E-44A4-8E23-87820BFC9A0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H="1">
                  <a:off x="839" y="12159"/>
                  <a:ext cx="5367" cy="95"/>
                </a:xfrm>
                <a:prstGeom prst="rect">
                  <a:avLst/>
                </a:prstGeom>
                <a:solidFill>
                  <a:srgbClr val="0F3152"/>
                </a:solidFill>
                <a:ln w="50800" cap="rnd" cmpd="dbl" algn="ctr">
                  <a:noFill/>
                  <a:miter lim="800000"/>
                  <a:headEnd/>
                  <a:tailEnd/>
                </a:ln>
              </p:spPr>
              <p:txBody>
                <a:bodyPr lIns="282156" tIns="141078" rIns="282156" bIns="141078"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0F3152"/>
                    </a:solidFill>
                    <a:latin typeface="+mn-lt"/>
                  </a:endParaRPr>
                </a:p>
              </p:txBody>
            </p:sp>
          </p:grpSp>
        </p:grpSp>
        <p:sp>
          <p:nvSpPr>
            <p:cNvPr id="9606" name="Rectangle 7">
              <a:extLst>
                <a:ext uri="{FF2B5EF4-FFF2-40B4-BE49-F238E27FC236}">
                  <a16:creationId xmlns:a16="http://schemas.microsoft.com/office/drawing/2014/main" id="{118FC315-9FA0-4C5F-9837-E28F451970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0" y="11472"/>
              <a:ext cx="5328" cy="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37160" tIns="68580" rIns="137160" bIns="68580" anchor="ctr"/>
            <a:lstStyle>
              <a:lvl1pPr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5700" dirty="0">
                  <a:solidFill>
                    <a:srgbClr val="0F3152"/>
                  </a:solidFill>
                  <a:latin typeface="Arial Black" panose="020B0A04020102020204" pitchFamily="34" charset="0"/>
                </a:rPr>
                <a:t>Objective</a:t>
              </a:r>
            </a:p>
          </p:txBody>
        </p:sp>
      </p:grp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LLU Colors">
      <a:dk1>
        <a:srgbClr val="FFEEC8"/>
      </a:dk1>
      <a:lt1>
        <a:srgbClr val="FFEEC8"/>
      </a:lt1>
      <a:dk2>
        <a:srgbClr val="FFEEC8"/>
      </a:dk2>
      <a:lt2>
        <a:srgbClr val="808080"/>
      </a:lt2>
      <a:accent1>
        <a:srgbClr val="073767"/>
      </a:accent1>
      <a:accent2>
        <a:srgbClr val="B0681C"/>
      </a:accent2>
      <a:accent3>
        <a:srgbClr val="FFFFFF"/>
      </a:accent3>
      <a:accent4>
        <a:srgbClr val="DADADA"/>
      </a:accent4>
      <a:accent5>
        <a:srgbClr val="AAAEB8"/>
      </a:accent5>
      <a:accent6>
        <a:srgbClr val="9F5E18"/>
      </a:accent6>
      <a:hlink>
        <a:srgbClr val="1573CA"/>
      </a:hlink>
      <a:folHlink>
        <a:srgbClr val="0E5B8F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5529</TotalTime>
  <Words>48</Words>
  <Application>Microsoft Office PowerPoint</Application>
  <PresentationFormat>Custom</PresentationFormat>
  <Paragraphs>16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Black</vt:lpstr>
      <vt:lpstr>Tw Cen MT</vt:lpstr>
      <vt:lpstr>Wingdings</vt:lpstr>
      <vt:lpstr>Wingdings 2</vt:lpstr>
      <vt:lpstr>Median</vt:lpstr>
      <vt:lpstr>CorelDRAW</vt:lpstr>
      <vt:lpstr>PowerPoint Presentation</vt:lpstr>
    </vt:vector>
  </TitlesOfParts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Indianapolis - Template A</dc:title>
  <dc:creator>Designer01</dc:creator>
  <dc:description>www.MakeSigns.com_x000d_
1.800.347.2744</dc:description>
  <cp:lastModifiedBy>Justin Delre</cp:lastModifiedBy>
  <cp:revision>139</cp:revision>
  <dcterms:created xsi:type="dcterms:W3CDTF">2008-06-06T20:16:50Z</dcterms:created>
  <dcterms:modified xsi:type="dcterms:W3CDTF">2020-08-05T13:20:47Z</dcterms:modified>
</cp:coreProperties>
</file>