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1pPr>
    <a:lvl2pPr marL="2194251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2pPr>
    <a:lvl3pPr marL="4388502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3pPr>
    <a:lvl4pPr marL="6582752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4pPr>
    <a:lvl5pPr marL="8777003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5pPr>
    <a:lvl6pPr marL="10971254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6pPr>
    <a:lvl7pPr marL="13165505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7pPr>
    <a:lvl8pPr marL="15359756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8pPr>
    <a:lvl9pPr marL="17554008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152"/>
    <a:srgbClr val="276187"/>
    <a:srgbClr val="EFB41D"/>
    <a:srgbClr val="E6E7E8"/>
    <a:srgbClr val="B06010"/>
    <a:srgbClr val="00477F"/>
    <a:srgbClr val="FFFFFF"/>
    <a:srgbClr val="000000"/>
    <a:srgbClr val="583008"/>
    <a:srgbClr val="002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2" autoAdjust="0"/>
  </p:normalViewPr>
  <p:slideViewPr>
    <p:cSldViewPr>
      <p:cViewPr varScale="1">
        <p:scale>
          <a:sx n="19" d="100"/>
          <a:sy n="19" d="100"/>
        </p:scale>
        <p:origin x="1062" y="4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60FD9-08D5-409B-AAE3-AB7F55B2EF7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3C263-2F4E-4DA5-85A5-7655139DC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8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3C263-2F4E-4DA5-85A5-7655139DCD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3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9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9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9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9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9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9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9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9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4DD-281B-4468-AA62-59CDD635782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4A48-97D5-497D-920F-209B967F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0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4DD-281B-4468-AA62-59CDD635782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4A48-97D5-497D-920F-209B967F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8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75264" y="6324602"/>
            <a:ext cx="23698200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65423" y="6324602"/>
            <a:ext cx="70378320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4DD-281B-4468-AA62-59CDD635782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4A48-97D5-497D-920F-209B967F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4DD-281B-4468-AA62-59CDD635782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4A48-97D5-497D-920F-209B967F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8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2"/>
            <a:ext cx="37307520" cy="6537960"/>
          </a:xfrm>
        </p:spPr>
        <p:txBody>
          <a:bodyPr anchor="t"/>
          <a:lstStyle>
            <a:lvl1pPr algn="l">
              <a:defRPr sz="1826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7"/>
            <a:ext cx="37307520" cy="7200899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9961" indent="0">
              <a:buNone/>
              <a:defRPr sz="8266">
                <a:solidFill>
                  <a:schemeClr val="tx1">
                    <a:tint val="75000"/>
                  </a:schemeClr>
                </a:solidFill>
              </a:defRPr>
            </a:lvl2pPr>
            <a:lvl3pPr marL="4179922" indent="0">
              <a:buNone/>
              <a:defRPr sz="7333">
                <a:solidFill>
                  <a:schemeClr val="tx1">
                    <a:tint val="75000"/>
                  </a:schemeClr>
                </a:solidFill>
              </a:defRPr>
            </a:lvl3pPr>
            <a:lvl4pPr marL="62698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98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98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397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2972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1969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4DD-281B-4468-AA62-59CDD635782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4A48-97D5-497D-920F-209B967F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6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65425" y="36865562"/>
            <a:ext cx="47038259" cy="104279702"/>
          </a:xfrm>
        </p:spPr>
        <p:txBody>
          <a:bodyPr/>
          <a:lstStyle>
            <a:lvl1pPr>
              <a:defRPr sz="12800"/>
            </a:lvl1pPr>
            <a:lvl2pPr>
              <a:defRPr sz="10933"/>
            </a:lvl2pPr>
            <a:lvl3pPr>
              <a:defRPr sz="9200"/>
            </a:lvl3pPr>
            <a:lvl4pPr>
              <a:defRPr sz="8266"/>
            </a:lvl4pPr>
            <a:lvl5pPr>
              <a:defRPr sz="8266"/>
            </a:lvl5pPr>
            <a:lvl6pPr>
              <a:defRPr sz="8266"/>
            </a:lvl6pPr>
            <a:lvl7pPr>
              <a:defRPr sz="8266"/>
            </a:lvl7pPr>
            <a:lvl8pPr>
              <a:defRPr sz="8266"/>
            </a:lvl8pPr>
            <a:lvl9pPr>
              <a:defRPr sz="82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35203" y="36865562"/>
            <a:ext cx="47038263" cy="104279702"/>
          </a:xfrm>
        </p:spPr>
        <p:txBody>
          <a:bodyPr/>
          <a:lstStyle>
            <a:lvl1pPr>
              <a:defRPr sz="12800"/>
            </a:lvl1pPr>
            <a:lvl2pPr>
              <a:defRPr sz="10933"/>
            </a:lvl2pPr>
            <a:lvl3pPr>
              <a:defRPr sz="9200"/>
            </a:lvl3pPr>
            <a:lvl4pPr>
              <a:defRPr sz="8266"/>
            </a:lvl4pPr>
            <a:lvl5pPr>
              <a:defRPr sz="8266"/>
            </a:lvl5pPr>
            <a:lvl6pPr>
              <a:defRPr sz="8266"/>
            </a:lvl6pPr>
            <a:lvl7pPr>
              <a:defRPr sz="8266"/>
            </a:lvl7pPr>
            <a:lvl8pPr>
              <a:defRPr sz="8266"/>
            </a:lvl8pPr>
            <a:lvl9pPr>
              <a:defRPr sz="82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4DD-281B-4468-AA62-59CDD635782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4A48-97D5-497D-920F-209B967F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2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7368544"/>
            <a:ext cx="19392903" cy="3070859"/>
          </a:xfrm>
        </p:spPr>
        <p:txBody>
          <a:bodyPr anchor="b"/>
          <a:lstStyle>
            <a:lvl1pPr marL="0" indent="0">
              <a:buNone/>
              <a:defRPr sz="10933" b="1"/>
            </a:lvl1pPr>
            <a:lvl2pPr marL="2089961" indent="0">
              <a:buNone/>
              <a:defRPr sz="9200" b="1"/>
            </a:lvl2pPr>
            <a:lvl3pPr marL="4179922" indent="0">
              <a:buNone/>
              <a:defRPr sz="8266" b="1"/>
            </a:lvl3pPr>
            <a:lvl4pPr marL="6269885" indent="0">
              <a:buNone/>
              <a:defRPr sz="7333" b="1"/>
            </a:lvl4pPr>
            <a:lvl5pPr marL="8359846" indent="0">
              <a:buNone/>
              <a:defRPr sz="7333" b="1"/>
            </a:lvl5pPr>
            <a:lvl6pPr marL="10449807" indent="0">
              <a:buNone/>
              <a:defRPr sz="7333" b="1"/>
            </a:lvl6pPr>
            <a:lvl7pPr marL="12539768" indent="0">
              <a:buNone/>
              <a:defRPr sz="7333" b="1"/>
            </a:lvl7pPr>
            <a:lvl8pPr marL="14629729" indent="0">
              <a:buNone/>
              <a:defRPr sz="7333" b="1"/>
            </a:lvl8pPr>
            <a:lvl9pPr marL="16719691" indent="0">
              <a:buNone/>
              <a:defRPr sz="7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3" y="10439402"/>
            <a:ext cx="19392903" cy="18966182"/>
          </a:xfrm>
        </p:spPr>
        <p:txBody>
          <a:bodyPr/>
          <a:lstStyle>
            <a:lvl1pPr>
              <a:defRPr sz="10933"/>
            </a:lvl1pPr>
            <a:lvl2pPr>
              <a:defRPr sz="9200"/>
            </a:lvl2pPr>
            <a:lvl3pPr>
              <a:defRPr sz="8266"/>
            </a:lvl3pPr>
            <a:lvl4pPr>
              <a:defRPr sz="7333"/>
            </a:lvl4pPr>
            <a:lvl5pPr>
              <a:defRPr sz="7333"/>
            </a:lvl5pPr>
            <a:lvl6pPr>
              <a:defRPr sz="7333"/>
            </a:lvl6pPr>
            <a:lvl7pPr>
              <a:defRPr sz="7333"/>
            </a:lvl7pPr>
            <a:lvl8pPr>
              <a:defRPr sz="7333"/>
            </a:lvl8pPr>
            <a:lvl9pPr>
              <a:defRPr sz="7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4"/>
            <a:ext cx="19400520" cy="3070859"/>
          </a:xfrm>
        </p:spPr>
        <p:txBody>
          <a:bodyPr anchor="b"/>
          <a:lstStyle>
            <a:lvl1pPr marL="0" indent="0">
              <a:buNone/>
              <a:defRPr sz="10933" b="1"/>
            </a:lvl1pPr>
            <a:lvl2pPr marL="2089961" indent="0">
              <a:buNone/>
              <a:defRPr sz="9200" b="1"/>
            </a:lvl2pPr>
            <a:lvl3pPr marL="4179922" indent="0">
              <a:buNone/>
              <a:defRPr sz="8266" b="1"/>
            </a:lvl3pPr>
            <a:lvl4pPr marL="6269885" indent="0">
              <a:buNone/>
              <a:defRPr sz="7333" b="1"/>
            </a:lvl4pPr>
            <a:lvl5pPr marL="8359846" indent="0">
              <a:buNone/>
              <a:defRPr sz="7333" b="1"/>
            </a:lvl5pPr>
            <a:lvl6pPr marL="10449807" indent="0">
              <a:buNone/>
              <a:defRPr sz="7333" b="1"/>
            </a:lvl6pPr>
            <a:lvl7pPr marL="12539768" indent="0">
              <a:buNone/>
              <a:defRPr sz="7333" b="1"/>
            </a:lvl7pPr>
            <a:lvl8pPr marL="14629729" indent="0">
              <a:buNone/>
              <a:defRPr sz="7333" b="1"/>
            </a:lvl8pPr>
            <a:lvl9pPr marL="16719691" indent="0">
              <a:buNone/>
              <a:defRPr sz="7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2"/>
            <a:ext cx="19400520" cy="18966182"/>
          </a:xfrm>
        </p:spPr>
        <p:txBody>
          <a:bodyPr/>
          <a:lstStyle>
            <a:lvl1pPr>
              <a:defRPr sz="10933"/>
            </a:lvl1pPr>
            <a:lvl2pPr>
              <a:defRPr sz="9200"/>
            </a:lvl2pPr>
            <a:lvl3pPr>
              <a:defRPr sz="8266"/>
            </a:lvl3pPr>
            <a:lvl4pPr>
              <a:defRPr sz="7333"/>
            </a:lvl4pPr>
            <a:lvl5pPr>
              <a:defRPr sz="7333"/>
            </a:lvl5pPr>
            <a:lvl6pPr>
              <a:defRPr sz="7333"/>
            </a:lvl6pPr>
            <a:lvl7pPr>
              <a:defRPr sz="7333"/>
            </a:lvl7pPr>
            <a:lvl8pPr>
              <a:defRPr sz="7333"/>
            </a:lvl8pPr>
            <a:lvl9pPr>
              <a:defRPr sz="7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4DD-281B-4468-AA62-59CDD635782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4A48-97D5-497D-920F-209B967F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5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4DD-281B-4468-AA62-59CDD635782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4A48-97D5-497D-920F-209B967F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9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4DD-281B-4468-AA62-59CDD635782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4A48-97D5-497D-920F-209B967F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5" y="1310640"/>
            <a:ext cx="14439903" cy="5577840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5"/>
            <a:ext cx="24536400" cy="28094942"/>
          </a:xfrm>
        </p:spPr>
        <p:txBody>
          <a:bodyPr/>
          <a:lstStyle>
            <a:lvl1pPr>
              <a:defRPr sz="14666"/>
            </a:lvl1pPr>
            <a:lvl2pPr>
              <a:defRPr sz="12800"/>
            </a:lvl2pPr>
            <a:lvl3pPr>
              <a:defRPr sz="10933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5" y="6888485"/>
            <a:ext cx="14439903" cy="22517102"/>
          </a:xfrm>
        </p:spPr>
        <p:txBody>
          <a:bodyPr/>
          <a:lstStyle>
            <a:lvl1pPr marL="0" indent="0">
              <a:buNone/>
              <a:defRPr sz="6400"/>
            </a:lvl1pPr>
            <a:lvl2pPr marL="2089961" indent="0">
              <a:buNone/>
              <a:defRPr sz="5467"/>
            </a:lvl2pPr>
            <a:lvl3pPr marL="4179922" indent="0">
              <a:buNone/>
              <a:defRPr sz="4533"/>
            </a:lvl3pPr>
            <a:lvl4pPr marL="6269885" indent="0">
              <a:buNone/>
              <a:defRPr sz="4133"/>
            </a:lvl4pPr>
            <a:lvl5pPr marL="8359846" indent="0">
              <a:buNone/>
              <a:defRPr sz="4133"/>
            </a:lvl5pPr>
            <a:lvl6pPr marL="10449807" indent="0">
              <a:buNone/>
              <a:defRPr sz="4133"/>
            </a:lvl6pPr>
            <a:lvl7pPr marL="12539768" indent="0">
              <a:buNone/>
              <a:defRPr sz="4133"/>
            </a:lvl7pPr>
            <a:lvl8pPr marL="14629729" indent="0">
              <a:buNone/>
              <a:defRPr sz="4133"/>
            </a:lvl8pPr>
            <a:lvl9pPr marL="16719691" indent="0">
              <a:buNone/>
              <a:defRPr sz="4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4DD-281B-4468-AA62-59CDD635782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4A48-97D5-497D-920F-209B967F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5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2"/>
            <a:ext cx="26334720" cy="272034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4666"/>
            </a:lvl1pPr>
            <a:lvl2pPr marL="2089961" indent="0">
              <a:buNone/>
              <a:defRPr sz="12800"/>
            </a:lvl2pPr>
            <a:lvl3pPr marL="4179922" indent="0">
              <a:buNone/>
              <a:defRPr sz="10933"/>
            </a:lvl3pPr>
            <a:lvl4pPr marL="6269885" indent="0">
              <a:buNone/>
              <a:defRPr sz="9200"/>
            </a:lvl4pPr>
            <a:lvl5pPr marL="8359846" indent="0">
              <a:buNone/>
              <a:defRPr sz="9200"/>
            </a:lvl5pPr>
            <a:lvl6pPr marL="10449807" indent="0">
              <a:buNone/>
              <a:defRPr sz="9200"/>
            </a:lvl6pPr>
            <a:lvl7pPr marL="12539768" indent="0">
              <a:buNone/>
              <a:defRPr sz="9200"/>
            </a:lvl7pPr>
            <a:lvl8pPr marL="14629729" indent="0">
              <a:buNone/>
              <a:defRPr sz="9200"/>
            </a:lvl8pPr>
            <a:lvl9pPr marL="16719691" indent="0">
              <a:buNone/>
              <a:defRPr sz="9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4"/>
            <a:ext cx="26334720" cy="3863339"/>
          </a:xfrm>
        </p:spPr>
        <p:txBody>
          <a:bodyPr/>
          <a:lstStyle>
            <a:lvl1pPr marL="0" indent="0">
              <a:buNone/>
              <a:defRPr sz="6400"/>
            </a:lvl1pPr>
            <a:lvl2pPr marL="2089961" indent="0">
              <a:buNone/>
              <a:defRPr sz="5467"/>
            </a:lvl2pPr>
            <a:lvl3pPr marL="4179922" indent="0">
              <a:buNone/>
              <a:defRPr sz="4533"/>
            </a:lvl3pPr>
            <a:lvl4pPr marL="6269885" indent="0">
              <a:buNone/>
              <a:defRPr sz="4133"/>
            </a:lvl4pPr>
            <a:lvl5pPr marL="8359846" indent="0">
              <a:buNone/>
              <a:defRPr sz="4133"/>
            </a:lvl5pPr>
            <a:lvl6pPr marL="10449807" indent="0">
              <a:buNone/>
              <a:defRPr sz="4133"/>
            </a:lvl6pPr>
            <a:lvl7pPr marL="12539768" indent="0">
              <a:buNone/>
              <a:defRPr sz="4133"/>
            </a:lvl7pPr>
            <a:lvl8pPr marL="14629729" indent="0">
              <a:buNone/>
              <a:defRPr sz="4133"/>
            </a:lvl8pPr>
            <a:lvl9pPr marL="16719691" indent="0">
              <a:buNone/>
              <a:defRPr sz="4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64DD-281B-4468-AA62-59CDD635782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4A48-97D5-497D-920F-209B967F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2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22B9EB-315C-4A9F-A37F-EB5499E7C9E4}"/>
              </a:ext>
            </a:extLst>
          </p:cNvPr>
          <p:cNvSpPr/>
          <p:nvPr userDrawn="1"/>
        </p:nvSpPr>
        <p:spPr>
          <a:xfrm>
            <a:off x="0" y="0"/>
            <a:ext cx="43891200" cy="32918400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7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5"/>
            <a:ext cx="39502080" cy="2172462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5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C64DD-281B-4468-AA62-59CDD635782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5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5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34A48-97D5-497D-920F-209B967F9BFC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743DD6F-D9F6-43CC-96BD-A41DD04DE1E2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77335878"/>
              </p:ext>
            </p:extLst>
          </p:nvPr>
        </p:nvGraphicFramePr>
        <p:xfrm>
          <a:off x="31851600" y="1905000"/>
          <a:ext cx="10626518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orelDRAW" r:id="rId14" imgW="8758518" imgH="2575652" progId="CorelDraw.Graphic.17">
                  <p:embed/>
                </p:oleObj>
              </mc:Choice>
              <mc:Fallback>
                <p:oleObj name="CorelDRAW" r:id="rId14" imgW="8758518" imgH="2575652" progId="CorelDraw.Graphic.17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09050CA-3D73-4B90-B582-D24CF1003B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1851600" y="1905000"/>
                        <a:ext cx="10626518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12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9922" rtl="0" eaLnBrk="1" latinLnBrk="0" hangingPunct="1">
        <a:spcBef>
          <a:spcPct val="0"/>
        </a:spcBef>
        <a:buNone/>
        <a:defRPr sz="201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7471" indent="-1567471" algn="l" defTabSz="4179922" rtl="0" eaLnBrk="1" latinLnBrk="0" hangingPunct="1">
        <a:spcBef>
          <a:spcPct val="20000"/>
        </a:spcBef>
        <a:buFont typeface="Arial" pitchFamily="34" charset="0"/>
        <a:buChar char="•"/>
        <a:defRPr sz="14666" kern="1200">
          <a:solidFill>
            <a:schemeClr val="tx1"/>
          </a:solidFill>
          <a:latin typeface="+mn-lt"/>
          <a:ea typeface="+mn-ea"/>
          <a:cs typeface="+mn-cs"/>
        </a:defRPr>
      </a:lvl1pPr>
      <a:lvl2pPr marL="3396187" indent="-1306226" algn="l" defTabSz="4179922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904" indent="-1044981" algn="l" defTabSz="4179922" rtl="0" eaLnBrk="1" latinLnBrk="0" hangingPunct="1">
        <a:spcBef>
          <a:spcPct val="20000"/>
        </a:spcBef>
        <a:buFont typeface="Arial" pitchFamily="34" charset="0"/>
        <a:buChar char="•"/>
        <a:defRPr sz="10933" kern="1200">
          <a:solidFill>
            <a:schemeClr val="tx1"/>
          </a:solidFill>
          <a:latin typeface="+mn-lt"/>
          <a:ea typeface="+mn-ea"/>
          <a:cs typeface="+mn-cs"/>
        </a:defRPr>
      </a:lvl3pPr>
      <a:lvl4pPr marL="7314865" indent="-1044981" algn="l" defTabSz="4179922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04826" indent="-1044981" algn="l" defTabSz="4179922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4787" indent="-1044981" algn="l" defTabSz="4179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4748" indent="-1044981" algn="l" defTabSz="4179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4711" indent="-1044981" algn="l" defTabSz="4179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4672" indent="-1044981" algn="l" defTabSz="4179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922" rtl="0" eaLnBrk="1" latinLnBrk="0" hangingPunct="1">
        <a:defRPr sz="8266" kern="1200">
          <a:solidFill>
            <a:schemeClr val="tx1"/>
          </a:solidFill>
          <a:latin typeface="+mn-lt"/>
          <a:ea typeface="+mn-ea"/>
          <a:cs typeface="+mn-cs"/>
        </a:defRPr>
      </a:lvl1pPr>
      <a:lvl2pPr marL="2089961" algn="l" defTabSz="4179922" rtl="0" eaLnBrk="1" latinLnBrk="0" hangingPunct="1">
        <a:defRPr sz="8266" kern="1200">
          <a:solidFill>
            <a:schemeClr val="tx1"/>
          </a:solidFill>
          <a:latin typeface="+mn-lt"/>
          <a:ea typeface="+mn-ea"/>
          <a:cs typeface="+mn-cs"/>
        </a:defRPr>
      </a:lvl2pPr>
      <a:lvl3pPr marL="4179922" algn="l" defTabSz="4179922" rtl="0" eaLnBrk="1" latinLnBrk="0" hangingPunct="1">
        <a:defRPr sz="8266" kern="1200">
          <a:solidFill>
            <a:schemeClr val="tx1"/>
          </a:solidFill>
          <a:latin typeface="+mn-lt"/>
          <a:ea typeface="+mn-ea"/>
          <a:cs typeface="+mn-cs"/>
        </a:defRPr>
      </a:lvl3pPr>
      <a:lvl4pPr marL="6269885" algn="l" defTabSz="4179922" rtl="0" eaLnBrk="1" latinLnBrk="0" hangingPunct="1">
        <a:defRPr sz="8266" kern="1200">
          <a:solidFill>
            <a:schemeClr val="tx1"/>
          </a:solidFill>
          <a:latin typeface="+mn-lt"/>
          <a:ea typeface="+mn-ea"/>
          <a:cs typeface="+mn-cs"/>
        </a:defRPr>
      </a:lvl4pPr>
      <a:lvl5pPr marL="8359846" algn="l" defTabSz="4179922" rtl="0" eaLnBrk="1" latinLnBrk="0" hangingPunct="1">
        <a:defRPr sz="8266" kern="1200">
          <a:solidFill>
            <a:schemeClr val="tx1"/>
          </a:solidFill>
          <a:latin typeface="+mn-lt"/>
          <a:ea typeface="+mn-ea"/>
          <a:cs typeface="+mn-cs"/>
        </a:defRPr>
      </a:lvl5pPr>
      <a:lvl6pPr marL="10449807" algn="l" defTabSz="4179922" rtl="0" eaLnBrk="1" latinLnBrk="0" hangingPunct="1">
        <a:defRPr sz="8266" kern="1200">
          <a:solidFill>
            <a:schemeClr val="tx1"/>
          </a:solidFill>
          <a:latin typeface="+mn-lt"/>
          <a:ea typeface="+mn-ea"/>
          <a:cs typeface="+mn-cs"/>
        </a:defRPr>
      </a:lvl6pPr>
      <a:lvl7pPr marL="12539768" algn="l" defTabSz="4179922" rtl="0" eaLnBrk="1" latinLnBrk="0" hangingPunct="1">
        <a:defRPr sz="8266" kern="1200">
          <a:solidFill>
            <a:schemeClr val="tx1"/>
          </a:solidFill>
          <a:latin typeface="+mn-lt"/>
          <a:ea typeface="+mn-ea"/>
          <a:cs typeface="+mn-cs"/>
        </a:defRPr>
      </a:lvl7pPr>
      <a:lvl8pPr marL="14629729" algn="l" defTabSz="4179922" rtl="0" eaLnBrk="1" latinLnBrk="0" hangingPunct="1">
        <a:defRPr sz="8266" kern="1200">
          <a:solidFill>
            <a:schemeClr val="tx1"/>
          </a:solidFill>
          <a:latin typeface="+mn-lt"/>
          <a:ea typeface="+mn-ea"/>
          <a:cs typeface="+mn-cs"/>
        </a:defRPr>
      </a:lvl8pPr>
      <a:lvl9pPr marL="16719691" algn="l" defTabSz="4179922" rtl="0" eaLnBrk="1" latinLnBrk="0" hangingPunct="1">
        <a:defRPr sz="8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50240" y="7547726"/>
            <a:ext cx="10160000" cy="24532474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7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60480" y="7547726"/>
            <a:ext cx="10160000" cy="24532474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7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270720" y="7547726"/>
            <a:ext cx="10160000" cy="24532474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7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080960" y="7547726"/>
            <a:ext cx="10160000" cy="24532474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7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4" y="8673981"/>
            <a:ext cx="965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4" y="19460047"/>
            <a:ext cx="965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684002" y="8673981"/>
            <a:ext cx="965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684002" y="22032513"/>
            <a:ext cx="965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555202" y="8673981"/>
            <a:ext cx="965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324802" y="15002195"/>
            <a:ext cx="965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324802" y="20368103"/>
            <a:ext cx="965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324802" y="26783194"/>
            <a:ext cx="9652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585" indent="-609585">
              <a:buFont typeface="+mj-lt"/>
              <a:buAutoNum type="arabicPeriod"/>
            </a:pPr>
            <a:r>
              <a:rPr lang="en-US" sz="24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24802" y="8673981"/>
            <a:ext cx="965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468544" y="14926558"/>
            <a:ext cx="9652001" cy="748988"/>
          </a:xfrm>
          <a:prstGeom prst="rect">
            <a:avLst/>
          </a:prstGeom>
          <a:noFill/>
          <a:effectLst>
            <a:outerShdw blurRad="1270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267" dirty="0">
                <a:solidFill>
                  <a:srgbClr val="0F3152"/>
                </a:solidFill>
                <a:effectLst>
                  <a:outerShdw blurRad="76200" dist="63500" dir="2700000" algn="tl">
                    <a:schemeClr val="bg1">
                      <a:alpha val="28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468544" y="21317175"/>
            <a:ext cx="9652001" cy="748988"/>
          </a:xfrm>
          <a:prstGeom prst="rect">
            <a:avLst/>
          </a:prstGeom>
          <a:noFill/>
          <a:effectLst>
            <a:outerShdw blurRad="1270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267" dirty="0">
                <a:solidFill>
                  <a:srgbClr val="0F3152"/>
                </a:solidFill>
                <a:effectLst>
                  <a:outerShdw blurRad="76200" dist="63500" dir="2700000" algn="tl">
                    <a:schemeClr val="bg1">
                      <a:alpha val="28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272253" y="19588403"/>
            <a:ext cx="9652001" cy="748988"/>
          </a:xfrm>
          <a:prstGeom prst="rect">
            <a:avLst/>
          </a:prstGeom>
          <a:noFill/>
          <a:effectLst>
            <a:outerShdw blurRad="1270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267" dirty="0">
                <a:solidFill>
                  <a:srgbClr val="0F3152"/>
                </a:solidFill>
                <a:effectLst>
                  <a:outerShdw blurRad="76200" dist="63500" dir="2700000" algn="tl">
                    <a:schemeClr val="bg1">
                      <a:alpha val="28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3272253" y="26144439"/>
            <a:ext cx="9652001" cy="748988"/>
          </a:xfrm>
          <a:prstGeom prst="rect">
            <a:avLst/>
          </a:prstGeom>
          <a:noFill/>
          <a:effectLst>
            <a:outerShdw blurRad="1270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267" dirty="0">
                <a:solidFill>
                  <a:srgbClr val="0F3152"/>
                </a:solidFill>
                <a:effectLst>
                  <a:outerShdw blurRad="76200" dist="63500" dir="2700000" algn="tl">
                    <a:schemeClr val="bg1">
                      <a:alpha val="28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0246" y="7547726"/>
            <a:ext cx="10151950" cy="995209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7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14404" y="2002835"/>
            <a:ext cx="300989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Template Courtesy of MakeSigns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14404" y="4155502"/>
            <a:ext cx="300989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Name, Franciscan University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1F846D1-AD05-46A0-BC80-A4A1C8CB472F}"/>
              </a:ext>
            </a:extLst>
          </p:cNvPr>
          <p:cNvSpPr txBox="1"/>
          <p:nvPr/>
        </p:nvSpPr>
        <p:spPr>
          <a:xfrm>
            <a:off x="650246" y="18246621"/>
            <a:ext cx="10151950" cy="995209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7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9D4821F-9189-40D3-86CF-42752E437871}"/>
              </a:ext>
            </a:extLst>
          </p:cNvPr>
          <p:cNvSpPr txBox="1"/>
          <p:nvPr/>
        </p:nvSpPr>
        <p:spPr>
          <a:xfrm>
            <a:off x="11460480" y="7538435"/>
            <a:ext cx="10160000" cy="995209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7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Cont.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B86CB1E-E77D-469E-8F5B-A225345BA8D1}"/>
              </a:ext>
            </a:extLst>
          </p:cNvPr>
          <p:cNvSpPr txBox="1"/>
          <p:nvPr/>
        </p:nvSpPr>
        <p:spPr>
          <a:xfrm>
            <a:off x="11460480" y="13753325"/>
            <a:ext cx="10160000" cy="995209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7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&amp; Methods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0B9879F-7793-435A-916A-8C91B3F18B46}"/>
              </a:ext>
            </a:extLst>
          </p:cNvPr>
          <p:cNvSpPr txBox="1"/>
          <p:nvPr/>
        </p:nvSpPr>
        <p:spPr>
          <a:xfrm>
            <a:off x="22270720" y="7533702"/>
            <a:ext cx="10160000" cy="995209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7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8A28345-AB67-4771-9791-1AC7D7B986B9}"/>
              </a:ext>
            </a:extLst>
          </p:cNvPr>
          <p:cNvSpPr txBox="1"/>
          <p:nvPr/>
        </p:nvSpPr>
        <p:spPr>
          <a:xfrm>
            <a:off x="33080960" y="7545175"/>
            <a:ext cx="10160000" cy="995209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7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Cont.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38D3A7F-1269-40E5-AF6B-6E5846866440}"/>
              </a:ext>
            </a:extLst>
          </p:cNvPr>
          <p:cNvSpPr txBox="1"/>
          <p:nvPr/>
        </p:nvSpPr>
        <p:spPr>
          <a:xfrm>
            <a:off x="33080960" y="13753325"/>
            <a:ext cx="10160000" cy="995209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7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95252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4344</TotalTime>
  <Words>80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CorelDRAW X7 Graphic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Justin</cp:lastModifiedBy>
  <cp:revision>46</cp:revision>
  <dcterms:created xsi:type="dcterms:W3CDTF">2013-01-11T17:04:28Z</dcterms:created>
  <dcterms:modified xsi:type="dcterms:W3CDTF">2017-09-06T17:06:08Z</dcterms:modified>
</cp:coreProperties>
</file>