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15789275" cy="3224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71500" indent="-1143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714500" indent="-3429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286000" indent="-4572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41D"/>
    <a:srgbClr val="0F3152"/>
    <a:srgbClr val="276187"/>
    <a:srgbClr val="00326E"/>
    <a:srgbClr val="073767"/>
    <a:srgbClr val="ED5B9D"/>
    <a:srgbClr val="30AA39"/>
    <a:srgbClr val="54C9EA"/>
    <a:srgbClr val="AFE3F3"/>
    <a:srgbClr val="A9C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26" d="100"/>
          <a:sy n="26" d="100"/>
        </p:scale>
        <p:origin x="198" y="390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4" d="100"/>
          <a:sy n="24" d="100"/>
        </p:scale>
        <p:origin x="31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42125" cy="161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943975" y="0"/>
            <a:ext cx="6842125" cy="161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80353-23CB-4553-B75E-BBFB3FC6E46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989263" y="4030663"/>
            <a:ext cx="21767801" cy="1088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79563" y="15519400"/>
            <a:ext cx="12630150" cy="1269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632400"/>
            <a:ext cx="6842125" cy="161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943975" y="30632400"/>
            <a:ext cx="6842125" cy="161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9EBA5-DE2E-4273-BF59-8C192A264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7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8" y="6817786"/>
            <a:ext cx="37306250" cy="47032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2435423"/>
            <a:ext cx="30724476" cy="56091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81038" indent="0" algn="ctr">
              <a:buNone/>
              <a:defRPr/>
            </a:lvl2pPr>
            <a:lvl3pPr marL="762076" indent="0" algn="ctr">
              <a:buNone/>
              <a:defRPr/>
            </a:lvl3pPr>
            <a:lvl4pPr marL="1143114" indent="0" algn="ctr">
              <a:buNone/>
              <a:defRPr/>
            </a:lvl4pPr>
            <a:lvl5pPr marL="1524152" indent="0" algn="ctr">
              <a:buNone/>
              <a:defRPr/>
            </a:lvl5pPr>
            <a:lvl6pPr marL="1905191" indent="0" algn="ctr">
              <a:buNone/>
              <a:defRPr/>
            </a:lvl6pPr>
            <a:lvl7pPr marL="2286228" indent="0" algn="ctr">
              <a:buNone/>
              <a:defRPr/>
            </a:lvl7pPr>
            <a:lvl8pPr marL="2667267" indent="0" algn="ctr">
              <a:buNone/>
              <a:defRPr/>
            </a:lvl8pPr>
            <a:lvl9pPr marL="304830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D9E504-5DF1-4F85-BCBF-BE22E5FC0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05837-72B1-4DDA-A663-A1F0FD172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0841B-E686-4F62-8EA6-6F3BAE038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9E5EDBE-8F5A-4AB4-8F5A-CDF91FC0C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3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878417"/>
            <a:ext cx="39501762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5120218"/>
            <a:ext cx="39501762" cy="14484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815E2-5796-400D-A6DB-6F277FFF9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1AD5A0-D6DC-404D-BA3C-843AFE1DD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ED6D91-4B37-479E-AD14-E2005A58B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4BBF08B-D094-4203-BF51-E7C571B05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99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8" y="878418"/>
            <a:ext cx="9874250" cy="187261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2" y="878418"/>
            <a:ext cx="29475112" cy="18726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E101E4-4E49-4963-A9C2-621CF7DC3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1172BC-BC1F-4E21-A196-CC77A5E0F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20362-45A1-4425-BE7C-75285EEEB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4104ED2-FE33-4A44-8321-E4B55EF89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47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878417"/>
            <a:ext cx="39501762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5120218"/>
            <a:ext cx="39501762" cy="14484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83765F-0CF7-4212-90BC-836F50B52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842D2-1CF0-4191-9297-058036D18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7AB9D3-9117-42E3-9D1F-66CEEE66C7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500DA9A-A6FB-4B1D-BB53-B28C75E3F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78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4102298"/>
            <a:ext cx="37307838" cy="4358217"/>
          </a:xfrm>
          <a:prstGeom prst="rect">
            <a:avLst/>
          </a:prstGeom>
        </p:spPr>
        <p:txBody>
          <a:bodyPr anchor="t"/>
          <a:lstStyle>
            <a:lvl1pPr algn="l">
              <a:defRPr sz="333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9301692"/>
            <a:ext cx="37307838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7"/>
            </a:lvl1pPr>
            <a:lvl2pPr marL="381038" indent="0">
              <a:buNone/>
              <a:defRPr sz="1533"/>
            </a:lvl2pPr>
            <a:lvl3pPr marL="762076" indent="0">
              <a:buNone/>
              <a:defRPr sz="1333"/>
            </a:lvl3pPr>
            <a:lvl4pPr marL="1143114" indent="0">
              <a:buNone/>
              <a:defRPr sz="1200"/>
            </a:lvl4pPr>
            <a:lvl5pPr marL="1524152" indent="0">
              <a:buNone/>
              <a:defRPr sz="1200"/>
            </a:lvl5pPr>
            <a:lvl6pPr marL="1905191" indent="0">
              <a:buNone/>
              <a:defRPr sz="1200"/>
            </a:lvl6pPr>
            <a:lvl7pPr marL="2286228" indent="0">
              <a:buNone/>
              <a:defRPr sz="1200"/>
            </a:lvl7pPr>
            <a:lvl8pPr marL="2667267" indent="0">
              <a:buNone/>
              <a:defRPr sz="1200"/>
            </a:lvl8pPr>
            <a:lvl9pPr marL="30483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2E2C64-1D81-4A1C-B5BF-8BB8AA0DA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587BC-10D6-44F8-919D-2AAECFC81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39FAC-1417-4362-AD6F-F8DE6386E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EE247A2-655E-4B37-AC38-5A3296B4C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878417"/>
            <a:ext cx="39501762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5120218"/>
            <a:ext cx="19673888" cy="14484350"/>
          </a:xfrm>
          <a:prstGeom prst="rect">
            <a:avLst/>
          </a:prstGeo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33"/>
            </a:lvl4pPr>
            <a:lvl5pPr>
              <a:defRPr sz="1533"/>
            </a:lvl5pPr>
            <a:lvl6pPr>
              <a:defRPr sz="1533"/>
            </a:lvl6pPr>
            <a:lvl7pPr>
              <a:defRPr sz="1533"/>
            </a:lvl7pPr>
            <a:lvl8pPr>
              <a:defRPr sz="1533"/>
            </a:lvl8pPr>
            <a:lvl9pPr>
              <a:defRPr sz="1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5120218"/>
            <a:ext cx="19675476" cy="14484350"/>
          </a:xfrm>
          <a:prstGeom prst="rect">
            <a:avLst/>
          </a:prstGeo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33"/>
            </a:lvl4pPr>
            <a:lvl5pPr>
              <a:defRPr sz="1533"/>
            </a:lvl5pPr>
            <a:lvl6pPr>
              <a:defRPr sz="1533"/>
            </a:lvl6pPr>
            <a:lvl7pPr>
              <a:defRPr sz="1533"/>
            </a:lvl7pPr>
            <a:lvl8pPr>
              <a:defRPr sz="1533"/>
            </a:lvl8pPr>
            <a:lvl9pPr>
              <a:defRPr sz="1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6FD0-A108-4F27-8A91-117522AE1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1B680-3FC1-4346-85FC-C4595F0D8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20F22-07E1-44C0-93EE-2482A2DE4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3589018-8150-4558-9C5C-DC9B3A0F6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37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8" y="878417"/>
            <a:ext cx="39503350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4" y="4912785"/>
            <a:ext cx="19392900" cy="2046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38" indent="0">
              <a:buNone/>
              <a:defRPr sz="1667" b="1"/>
            </a:lvl2pPr>
            <a:lvl3pPr marL="762076" indent="0">
              <a:buNone/>
              <a:defRPr sz="1533" b="1"/>
            </a:lvl3pPr>
            <a:lvl4pPr marL="1143114" indent="0">
              <a:buNone/>
              <a:defRPr sz="1333" b="1"/>
            </a:lvl4pPr>
            <a:lvl5pPr marL="1524152" indent="0">
              <a:buNone/>
              <a:defRPr sz="1333" b="1"/>
            </a:lvl5pPr>
            <a:lvl6pPr marL="1905191" indent="0">
              <a:buNone/>
              <a:defRPr sz="1333" b="1"/>
            </a:lvl6pPr>
            <a:lvl7pPr marL="2286228" indent="0">
              <a:buNone/>
              <a:defRPr sz="1333" b="1"/>
            </a:lvl7pPr>
            <a:lvl8pPr marL="2667267" indent="0">
              <a:buNone/>
              <a:defRPr sz="1333" b="1"/>
            </a:lvl8pPr>
            <a:lvl9pPr marL="304830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4" y="6959606"/>
            <a:ext cx="19392900" cy="1264390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33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0" y="4912785"/>
            <a:ext cx="19400838" cy="2046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381038" indent="0">
              <a:buNone/>
              <a:defRPr sz="1667" b="1"/>
            </a:lvl2pPr>
            <a:lvl3pPr marL="762076" indent="0">
              <a:buNone/>
              <a:defRPr sz="1533" b="1"/>
            </a:lvl3pPr>
            <a:lvl4pPr marL="1143114" indent="0">
              <a:buNone/>
              <a:defRPr sz="1333" b="1"/>
            </a:lvl4pPr>
            <a:lvl5pPr marL="1524152" indent="0">
              <a:buNone/>
              <a:defRPr sz="1333" b="1"/>
            </a:lvl5pPr>
            <a:lvl6pPr marL="1905191" indent="0">
              <a:buNone/>
              <a:defRPr sz="1333" b="1"/>
            </a:lvl6pPr>
            <a:lvl7pPr marL="2286228" indent="0">
              <a:buNone/>
              <a:defRPr sz="1333" b="1"/>
            </a:lvl7pPr>
            <a:lvl8pPr marL="2667267" indent="0">
              <a:buNone/>
              <a:defRPr sz="1333" b="1"/>
            </a:lvl8pPr>
            <a:lvl9pPr marL="3048304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0" y="6959606"/>
            <a:ext cx="19400838" cy="1264390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33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6694E7-0DF0-4583-8CAB-97E3DCEC8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8EC473-124E-4932-A1EE-0D14608A1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13FA64-1748-42BE-8858-22DEE18DF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277AE6E-5245-402F-A106-C12485F26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878417"/>
            <a:ext cx="39501762" cy="3657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E65C5C-3B3C-4EBE-A521-66552531F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455E24-7B54-4F76-B8E6-EEF7DC65D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AEE2B1-5ECC-4923-A702-208E3EF32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8D9C09C-D50E-4583-A43A-83164453D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3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6D459C-DB9E-4B2E-9D5F-A3FA23E84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80A5C3-A743-449E-BC5E-92094E0F96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D55BA9-3A38-45D5-A5A7-9EE99B0D0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00DF8D9-815A-468C-81F1-591411507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13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874184"/>
            <a:ext cx="14439900" cy="3717926"/>
          </a:xfrm>
          <a:prstGeom prst="rect">
            <a:avLst/>
          </a:prstGeo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874184"/>
            <a:ext cx="24536400" cy="18729326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4592109"/>
            <a:ext cx="14439900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81038" indent="0">
              <a:buNone/>
              <a:defRPr sz="1000"/>
            </a:lvl2pPr>
            <a:lvl3pPr marL="762076" indent="0">
              <a:buNone/>
              <a:defRPr sz="867"/>
            </a:lvl3pPr>
            <a:lvl4pPr marL="1143114" indent="0">
              <a:buNone/>
              <a:defRPr sz="733"/>
            </a:lvl4pPr>
            <a:lvl5pPr marL="1524152" indent="0">
              <a:buNone/>
              <a:defRPr sz="733"/>
            </a:lvl5pPr>
            <a:lvl6pPr marL="1905191" indent="0">
              <a:buNone/>
              <a:defRPr sz="733"/>
            </a:lvl6pPr>
            <a:lvl7pPr marL="2286228" indent="0">
              <a:buNone/>
              <a:defRPr sz="733"/>
            </a:lvl7pPr>
            <a:lvl8pPr marL="2667267" indent="0">
              <a:buNone/>
              <a:defRPr sz="733"/>
            </a:lvl8pPr>
            <a:lvl9pPr marL="3048304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83D2D-2C7F-46AE-98CA-B09779533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D8087-B817-4103-A898-31C9D58BD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7248-5D19-4129-A10D-F2BEE1369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BE6F99A-1D6F-4CEC-A88A-3AB201313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15361709"/>
            <a:ext cx="26335038" cy="1813984"/>
          </a:xfrm>
          <a:prstGeom prst="rect">
            <a:avLst/>
          </a:prstGeo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1961098"/>
            <a:ext cx="26335038" cy="13166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  <a:lvl2pPr marL="381038" indent="0">
              <a:buNone/>
              <a:defRPr sz="2333"/>
            </a:lvl2pPr>
            <a:lvl3pPr marL="762076" indent="0">
              <a:buNone/>
              <a:defRPr sz="2000"/>
            </a:lvl3pPr>
            <a:lvl4pPr marL="1143114" indent="0">
              <a:buNone/>
              <a:defRPr sz="1667"/>
            </a:lvl4pPr>
            <a:lvl5pPr marL="1524152" indent="0">
              <a:buNone/>
              <a:defRPr sz="1667"/>
            </a:lvl5pPr>
            <a:lvl6pPr marL="1905191" indent="0">
              <a:buNone/>
              <a:defRPr sz="1667"/>
            </a:lvl6pPr>
            <a:lvl7pPr marL="2286228" indent="0">
              <a:buNone/>
              <a:defRPr sz="1667"/>
            </a:lvl7pPr>
            <a:lvl8pPr marL="2667267" indent="0">
              <a:buNone/>
              <a:defRPr sz="1667"/>
            </a:lvl8pPr>
            <a:lvl9pPr marL="3048304" indent="0">
              <a:buNone/>
              <a:defRPr sz="1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17175698"/>
            <a:ext cx="26335038" cy="2574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81038" indent="0">
              <a:buNone/>
              <a:defRPr sz="1000"/>
            </a:lvl2pPr>
            <a:lvl3pPr marL="762076" indent="0">
              <a:buNone/>
              <a:defRPr sz="867"/>
            </a:lvl3pPr>
            <a:lvl4pPr marL="1143114" indent="0">
              <a:buNone/>
              <a:defRPr sz="733"/>
            </a:lvl4pPr>
            <a:lvl5pPr marL="1524152" indent="0">
              <a:buNone/>
              <a:defRPr sz="733"/>
            </a:lvl5pPr>
            <a:lvl6pPr marL="1905191" indent="0">
              <a:buNone/>
              <a:defRPr sz="733"/>
            </a:lvl6pPr>
            <a:lvl7pPr marL="2286228" indent="0">
              <a:buNone/>
              <a:defRPr sz="733"/>
            </a:lvl7pPr>
            <a:lvl8pPr marL="2667267" indent="0">
              <a:buNone/>
              <a:defRPr sz="733"/>
            </a:lvl8pPr>
            <a:lvl9pPr marL="3048304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42210-048A-4D4B-9C19-3938061F4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4B80-F2F5-4DC3-8DA1-6C9803972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19985567"/>
            <a:ext cx="138985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A9B9D-EC3F-4702-A800-5028A97D0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19985567"/>
            <a:ext cx="10240962" cy="15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C8D73F8-C1B4-4C14-BF34-F436F83C5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77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7A0F86A-DECD-40CB-A804-5D006A2E1721}"/>
              </a:ext>
            </a:extLst>
          </p:cNvPr>
          <p:cNvSpPr/>
          <p:nvPr userDrawn="1"/>
        </p:nvSpPr>
        <p:spPr bwMode="auto">
          <a:xfrm>
            <a:off x="0" y="21310974"/>
            <a:ext cx="43891200" cy="634626"/>
          </a:xfrm>
          <a:prstGeom prst="rect">
            <a:avLst/>
          </a:prstGeom>
          <a:solidFill>
            <a:srgbClr val="EFB41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2508501"/>
            <a:endParaRPr lang="en-US" sz="1733"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A4C257-3B84-44FF-B6AA-73BBEDFC4EFB}"/>
              </a:ext>
            </a:extLst>
          </p:cNvPr>
          <p:cNvSpPr/>
          <p:nvPr userDrawn="1"/>
        </p:nvSpPr>
        <p:spPr bwMode="auto">
          <a:xfrm>
            <a:off x="0" y="-10817"/>
            <a:ext cx="43891200" cy="960442"/>
          </a:xfrm>
          <a:prstGeom prst="rect">
            <a:avLst/>
          </a:prstGeom>
          <a:solidFill>
            <a:srgbClr val="0F315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2508501"/>
            <a:endParaRPr lang="en-US" sz="1733">
              <a:latin typeface="Arial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956D3D2-D87A-4057-A12C-C2AB080026AC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77610820"/>
              </p:ext>
            </p:extLst>
          </p:nvPr>
        </p:nvGraphicFramePr>
        <p:xfrm>
          <a:off x="35228742" y="1902393"/>
          <a:ext cx="7579259" cy="222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orelDRAW" r:id="rId14" imgW="8758518" imgH="2575652" progId="CorelDraw.Graphic.17">
                  <p:embed/>
                </p:oleObj>
              </mc:Choice>
              <mc:Fallback>
                <p:oleObj name="CorelDRAW" r:id="rId14" imgW="8758518" imgH="2575652" progId="CorelDraw.Graphic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F22C001-6848-4D33-892E-620A8C3075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228742" y="1902393"/>
                        <a:ext cx="7579259" cy="2228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97" rtl="0" eaLnBrk="0" fontAlgn="base" hangingPunct="0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097" rtl="0" eaLnBrk="0" fontAlgn="base" hangingPunct="0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2pPr>
      <a:lvl3pPr algn="ctr" defTabSz="3135097" rtl="0" eaLnBrk="0" fontAlgn="base" hangingPunct="0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3pPr>
      <a:lvl4pPr algn="ctr" defTabSz="3135097" rtl="0" eaLnBrk="0" fontAlgn="base" hangingPunct="0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4pPr>
      <a:lvl5pPr algn="ctr" defTabSz="3135097" rtl="0" eaLnBrk="0" fontAlgn="base" hangingPunct="0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5pPr>
      <a:lvl6pPr marL="381038" algn="ctr" defTabSz="3135626" rtl="0" fontAlgn="base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6pPr>
      <a:lvl7pPr marL="762076" algn="ctr" defTabSz="3135626" rtl="0" fontAlgn="base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7pPr>
      <a:lvl8pPr marL="1143114" algn="ctr" defTabSz="3135626" rtl="0" fontAlgn="base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8pPr>
      <a:lvl9pPr marL="1524152" algn="ctr" defTabSz="3135626" rtl="0" fontAlgn="base">
        <a:spcBef>
          <a:spcPct val="0"/>
        </a:spcBef>
        <a:spcAft>
          <a:spcPct val="0"/>
        </a:spcAft>
        <a:defRPr sz="15068">
          <a:solidFill>
            <a:schemeClr val="tx2"/>
          </a:solidFill>
          <a:latin typeface="Arial" charset="0"/>
        </a:defRPr>
      </a:lvl9pPr>
    </p:titleStyle>
    <p:bodyStyle>
      <a:lvl1pPr marL="1176985" indent="-1176985" algn="l" defTabSz="3135097" rtl="0" eaLnBrk="0" fontAlgn="base" hangingPunct="0">
        <a:spcBef>
          <a:spcPct val="20000"/>
        </a:spcBef>
        <a:spcAft>
          <a:spcPct val="0"/>
        </a:spcAft>
        <a:buChar char="•"/>
        <a:defRPr sz="10935">
          <a:solidFill>
            <a:schemeClr val="tx1"/>
          </a:solidFill>
          <a:latin typeface="+mn-lt"/>
          <a:ea typeface="+mn-ea"/>
          <a:cs typeface="+mn-cs"/>
        </a:defRPr>
      </a:lvl1pPr>
      <a:lvl2pPr marL="2546605" indent="-979057" algn="l" defTabSz="3135097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8342" indent="-783245" algn="l" defTabSz="3135097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5890" indent="-784305" algn="l" defTabSz="3135097" rtl="0" eaLnBrk="0" fontAlgn="base" hangingPunct="0">
        <a:spcBef>
          <a:spcPct val="20000"/>
        </a:spcBef>
        <a:spcAft>
          <a:spcPct val="0"/>
        </a:spcAft>
        <a:buChar char="–"/>
        <a:defRPr sz="6868">
          <a:solidFill>
            <a:schemeClr val="tx1"/>
          </a:solidFill>
          <a:latin typeface="+mn-lt"/>
        </a:defRPr>
      </a:lvl4pPr>
      <a:lvl5pPr marL="7054498" indent="-784305" algn="l" defTabSz="3135097" rtl="0" eaLnBrk="0" fontAlgn="base" hangingPunct="0">
        <a:spcBef>
          <a:spcPct val="20000"/>
        </a:spcBef>
        <a:spcAft>
          <a:spcPct val="0"/>
        </a:spcAft>
        <a:buChar char="»"/>
        <a:defRPr sz="6868">
          <a:solidFill>
            <a:schemeClr val="tx1"/>
          </a:solidFill>
          <a:latin typeface="+mn-lt"/>
        </a:defRPr>
      </a:lvl5pPr>
      <a:lvl6pPr marL="7435536" indent="-784569" algn="l" defTabSz="3135626" rtl="0" fontAlgn="base">
        <a:spcBef>
          <a:spcPct val="20000"/>
        </a:spcBef>
        <a:spcAft>
          <a:spcPct val="0"/>
        </a:spcAft>
        <a:buChar char="»"/>
        <a:defRPr sz="6868">
          <a:solidFill>
            <a:schemeClr val="tx1"/>
          </a:solidFill>
          <a:latin typeface="+mn-lt"/>
        </a:defRPr>
      </a:lvl6pPr>
      <a:lvl7pPr marL="7816574" indent="-784569" algn="l" defTabSz="3135626" rtl="0" fontAlgn="base">
        <a:spcBef>
          <a:spcPct val="20000"/>
        </a:spcBef>
        <a:spcAft>
          <a:spcPct val="0"/>
        </a:spcAft>
        <a:buChar char="»"/>
        <a:defRPr sz="6868">
          <a:solidFill>
            <a:schemeClr val="tx1"/>
          </a:solidFill>
          <a:latin typeface="+mn-lt"/>
        </a:defRPr>
      </a:lvl7pPr>
      <a:lvl8pPr marL="8197612" indent="-784569" algn="l" defTabSz="3135626" rtl="0" fontAlgn="base">
        <a:spcBef>
          <a:spcPct val="20000"/>
        </a:spcBef>
        <a:spcAft>
          <a:spcPct val="0"/>
        </a:spcAft>
        <a:buChar char="»"/>
        <a:defRPr sz="6868">
          <a:solidFill>
            <a:schemeClr val="tx1"/>
          </a:solidFill>
          <a:latin typeface="+mn-lt"/>
        </a:defRPr>
      </a:lvl8pPr>
      <a:lvl9pPr marL="8578650" indent="-784569" algn="l" defTabSz="3135626" rtl="0" fontAlgn="base">
        <a:spcBef>
          <a:spcPct val="20000"/>
        </a:spcBef>
        <a:spcAft>
          <a:spcPct val="0"/>
        </a:spcAft>
        <a:buChar char="»"/>
        <a:defRPr sz="686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1pPr>
      <a:lvl2pPr marL="381038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2pPr>
      <a:lvl3pPr marL="762076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3pPr>
      <a:lvl4pPr marL="1143114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4pPr>
      <a:lvl5pPr marL="1524152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5pPr>
      <a:lvl6pPr marL="1905191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6pPr>
      <a:lvl7pPr marL="2286228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7pPr>
      <a:lvl8pPr marL="2667267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8pPr>
      <a:lvl9pPr marL="3048304" algn="l" defTabSz="762076" rtl="0" eaLnBrk="1" latinLnBrk="0" hangingPunct="1">
        <a:defRPr sz="15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9">
            <a:extLst>
              <a:ext uri="{FF2B5EF4-FFF2-40B4-BE49-F238E27FC236}">
                <a16:creationId xmlns:a16="http://schemas.microsoft.com/office/drawing/2014/main" id="{633E9141-04BE-409B-8276-DBEA8944B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040" y="6487583"/>
            <a:ext cx="7510996" cy="86238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dirty="0">
                <a:solidFill>
                  <a:srgbClr val="0F3152"/>
                </a:solidFill>
              </a:rPr>
              <a:t>Your text goes here. 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</p:txBody>
      </p:sp>
      <p:sp>
        <p:nvSpPr>
          <p:cNvPr id="2051" name="Text Box 49">
            <a:extLst>
              <a:ext uri="{FF2B5EF4-FFF2-40B4-BE49-F238E27FC236}">
                <a16:creationId xmlns:a16="http://schemas.microsoft.com/office/drawing/2014/main" id="{6F54618D-A153-4ADD-966F-1C7213AF0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0350" y="6469981"/>
            <a:ext cx="7498277" cy="139053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</p:txBody>
      </p:sp>
      <p:sp>
        <p:nvSpPr>
          <p:cNvPr id="664" name="Text Box 49">
            <a:extLst>
              <a:ext uri="{FF2B5EF4-FFF2-40B4-BE49-F238E27FC236}">
                <a16:creationId xmlns:a16="http://schemas.microsoft.com/office/drawing/2014/main" id="{574FD288-601B-47BC-84EF-730C2AD9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0724" y="6487587"/>
            <a:ext cx="7496962" cy="139053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</p:txBody>
      </p:sp>
      <p:sp>
        <p:nvSpPr>
          <p:cNvPr id="2053" name="Text Box 49">
            <a:extLst>
              <a:ext uri="{FF2B5EF4-FFF2-40B4-BE49-F238E27FC236}">
                <a16:creationId xmlns:a16="http://schemas.microsoft.com/office/drawing/2014/main" id="{48E731DC-9FBA-429A-A05A-02518294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2705" y="6487587"/>
            <a:ext cx="7028036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</p:txBody>
      </p:sp>
      <p:sp>
        <p:nvSpPr>
          <p:cNvPr id="2054" name="Text Box 49">
            <a:extLst>
              <a:ext uri="{FF2B5EF4-FFF2-40B4-BE49-F238E27FC236}">
                <a16:creationId xmlns:a16="http://schemas.microsoft.com/office/drawing/2014/main" id="{C67EC7C5-851F-4FA8-B206-6B90FB8C7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2705" y="11859682"/>
            <a:ext cx="7028036" cy="29361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</p:txBody>
      </p:sp>
      <p:sp>
        <p:nvSpPr>
          <p:cNvPr id="2055" name="Text Box 49">
            <a:extLst>
              <a:ext uri="{FF2B5EF4-FFF2-40B4-BE49-F238E27FC236}">
                <a16:creationId xmlns:a16="http://schemas.microsoft.com/office/drawing/2014/main" id="{CED1C2A6-810C-4FF5-8902-E1AEACE7B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040" y="16609487"/>
            <a:ext cx="8014958" cy="37487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2400" dirty="0">
              <a:solidFill>
                <a:srgbClr val="0F3152"/>
              </a:solidFill>
            </a:endParaRPr>
          </a:p>
        </p:txBody>
      </p:sp>
      <p:sp>
        <p:nvSpPr>
          <p:cNvPr id="2056" name="TextBox 31">
            <a:extLst>
              <a:ext uri="{FF2B5EF4-FFF2-40B4-BE49-F238E27FC236}">
                <a16:creationId xmlns:a16="http://schemas.microsoft.com/office/drawing/2014/main" id="{AB03D9BE-2C99-4563-9FE5-633CA0421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98928"/>
            <a:ext cx="33272366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600" b="1" dirty="0">
                <a:solidFill>
                  <a:srgbClr val="0F3152"/>
                </a:solidFill>
                <a:latin typeface="+mj-lt"/>
              </a:rPr>
              <a:t>Poster Template Courtesy of MakeSigns</a:t>
            </a:r>
          </a:p>
          <a:p>
            <a:pPr eaLnBrk="1" hangingPunct="1"/>
            <a:r>
              <a:rPr lang="en-US" altLang="en-US" sz="5400" b="1" dirty="0">
                <a:solidFill>
                  <a:srgbClr val="0F3152"/>
                </a:solidFill>
                <a:latin typeface="+mj-lt"/>
              </a:rPr>
              <a:t>Your Name Here, Franciscan University</a:t>
            </a:r>
          </a:p>
        </p:txBody>
      </p:sp>
      <p:sp>
        <p:nvSpPr>
          <p:cNvPr id="2057" name="Rounded Rectangle 34">
            <a:extLst>
              <a:ext uri="{FF2B5EF4-FFF2-40B4-BE49-F238E27FC236}">
                <a16:creationId xmlns:a16="http://schemas.microsoft.com/office/drawing/2014/main" id="{EAB5D1C5-0911-46A4-876B-EEB7C724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7115" y="5638800"/>
            <a:ext cx="7290616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Methods</a:t>
            </a:r>
            <a:endParaRPr lang="en-US" altLang="en-US" sz="293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8" name="Rounded Rectangle 35">
            <a:extLst>
              <a:ext uri="{FF2B5EF4-FFF2-40B4-BE49-F238E27FC236}">
                <a16:creationId xmlns:a16="http://schemas.microsoft.com/office/drawing/2014/main" id="{000F32E9-0F91-4542-A9ED-0FA933183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7482" y="5638800"/>
            <a:ext cx="7289383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Results</a:t>
            </a:r>
            <a:endParaRPr lang="en-US" altLang="en-US" sz="293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9" name="Rounded Rectangle 36">
            <a:extLst>
              <a:ext uri="{FF2B5EF4-FFF2-40B4-BE49-F238E27FC236}">
                <a16:creationId xmlns:a16="http://schemas.microsoft.com/office/drawing/2014/main" id="{B4582247-99B9-46B2-8947-ABAF1E8F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0519" y="5638800"/>
            <a:ext cx="7289383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Discussion</a:t>
            </a:r>
            <a:endParaRPr lang="en-US" altLang="en-US" sz="293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0" name="Rounded Rectangle 37">
            <a:extLst>
              <a:ext uri="{FF2B5EF4-FFF2-40B4-BE49-F238E27FC236}">
                <a16:creationId xmlns:a16="http://schemas.microsoft.com/office/drawing/2014/main" id="{2115958A-D1AC-452F-8720-8FFED9392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1" y="5638800"/>
            <a:ext cx="7794355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 dirty="0">
                <a:solidFill>
                  <a:schemeClr val="bg1"/>
                </a:solidFill>
                <a:latin typeface="+mj-lt"/>
              </a:rPr>
              <a:t>Introduction</a:t>
            </a:r>
            <a:endParaRPr lang="en-US" altLang="en-US" sz="2933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1" name="Rounded Rectangle 38">
            <a:extLst>
              <a:ext uri="{FF2B5EF4-FFF2-40B4-BE49-F238E27FC236}">
                <a16:creationId xmlns:a16="http://schemas.microsoft.com/office/drawing/2014/main" id="{7690CCA0-6786-42F2-960B-B158E1989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1" y="15839017"/>
            <a:ext cx="7794355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Participants</a:t>
            </a:r>
            <a:endParaRPr lang="en-US" altLang="en-US" sz="293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2" name="Rounded Rectangle 39">
            <a:extLst>
              <a:ext uri="{FF2B5EF4-FFF2-40B4-BE49-F238E27FC236}">
                <a16:creationId xmlns:a16="http://schemas.microsoft.com/office/drawing/2014/main" id="{22811185-4B61-4EB0-896B-62643AFD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0519" y="11044767"/>
            <a:ext cx="7289383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2083" name="Text Box 49">
            <a:extLst>
              <a:ext uri="{FF2B5EF4-FFF2-40B4-BE49-F238E27FC236}">
                <a16:creationId xmlns:a16="http://schemas.microsoft.com/office/drawing/2014/main" id="{E3A7BDC2-875A-4214-BF19-A5625EA6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2705" y="16198855"/>
            <a:ext cx="7028036" cy="724429"/>
          </a:xfrm>
          <a:prstGeom prst="rect">
            <a:avLst/>
          </a:prstGeom>
          <a:solidFill>
            <a:schemeClr val="bg1">
              <a:alpha val="980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en-US" sz="1867" dirty="0">
                <a:solidFill>
                  <a:srgbClr val="0F3152"/>
                </a:solidFill>
              </a:rPr>
              <a:t>Your references here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en-US" altLang="en-US" sz="1867" dirty="0">
              <a:solidFill>
                <a:srgbClr val="0F3152"/>
              </a:solidFill>
            </a:endParaRPr>
          </a:p>
        </p:txBody>
      </p:sp>
      <p:sp>
        <p:nvSpPr>
          <p:cNvPr id="2084" name="Rounded Rectangle 39">
            <a:extLst>
              <a:ext uri="{FF2B5EF4-FFF2-40B4-BE49-F238E27FC236}">
                <a16:creationId xmlns:a16="http://schemas.microsoft.com/office/drawing/2014/main" id="{F6CBD02B-18DD-4B27-988F-7EA73D0A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0519" y="15484476"/>
            <a:ext cx="7289383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Reference</a:t>
            </a:r>
          </a:p>
        </p:txBody>
      </p:sp>
      <p:sp>
        <p:nvSpPr>
          <p:cNvPr id="20" name="Text Box 49">
            <a:extLst>
              <a:ext uri="{FF2B5EF4-FFF2-40B4-BE49-F238E27FC236}">
                <a16:creationId xmlns:a16="http://schemas.microsoft.com/office/drawing/2014/main" id="{4C093883-E4A3-4EB2-B866-C3906925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63025" y="6487587"/>
            <a:ext cx="7496962" cy="139053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24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2400" dirty="0">
              <a:solidFill>
                <a:srgbClr val="0F3152"/>
              </a:solidFill>
            </a:endParaRPr>
          </a:p>
        </p:txBody>
      </p:sp>
      <p:sp>
        <p:nvSpPr>
          <p:cNvPr id="21" name="Rounded Rectangle 35">
            <a:extLst>
              <a:ext uri="{FF2B5EF4-FFF2-40B4-BE49-F238E27FC236}">
                <a16:creationId xmlns:a16="http://schemas.microsoft.com/office/drawing/2014/main" id="{24670EC3-8B4C-49AD-BAB3-8E079BB48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9783" y="5638800"/>
            <a:ext cx="7289383" cy="49953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933" b="1">
                <a:solidFill>
                  <a:schemeClr val="bg1"/>
                </a:solidFill>
                <a:latin typeface="+mj-lt"/>
              </a:rPr>
              <a:t>Results</a:t>
            </a:r>
            <a:endParaRPr lang="en-US" altLang="en-US" sz="2933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5512</TotalTime>
  <Words>57</Words>
  <Application>Microsoft Office PowerPoint</Application>
  <PresentationFormat>Custom</PresentationFormat>
  <Paragraphs>146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Default Design</vt:lpstr>
      <vt:lpstr>CorelDRAW X7 Graphic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36 by 48 wide</dc:title>
  <dc:creator>Cindy Kranz</dc:creator>
  <cp:lastModifiedBy>Justin</cp:lastModifiedBy>
  <cp:revision>85</cp:revision>
  <dcterms:created xsi:type="dcterms:W3CDTF">2004-07-27T21:05:42Z</dcterms:created>
  <dcterms:modified xsi:type="dcterms:W3CDTF">2017-09-06T17:10:40Z</dcterms:modified>
</cp:coreProperties>
</file>