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handoutMasterIdLst>
    <p:handoutMasterId r:id="rId3"/>
  </p:handoutMasterIdLst>
  <p:sldIdLst>
    <p:sldId id="256" r:id="rId2"/>
  </p:sldIdLst>
  <p:sldSz cx="43891200" cy="21945600"/>
  <p:notesSz cx="7010400" cy="9271000"/>
  <p:defaultTextStyle>
    <a:defPPr>
      <a:defRPr lang="en-US"/>
    </a:defPPr>
    <a:lvl1pPr marL="0" algn="l" defTabSz="3757334" rtl="0" eaLnBrk="1" latinLnBrk="0" hangingPunct="1">
      <a:defRPr sz="7400" kern="1200">
        <a:solidFill>
          <a:schemeClr val="tx1"/>
        </a:solidFill>
        <a:latin typeface="+mn-lt"/>
        <a:ea typeface="+mn-ea"/>
        <a:cs typeface="+mn-cs"/>
      </a:defRPr>
    </a:lvl1pPr>
    <a:lvl2pPr marL="1878667" algn="l" defTabSz="3757334" rtl="0" eaLnBrk="1" latinLnBrk="0" hangingPunct="1">
      <a:defRPr sz="7400" kern="1200">
        <a:solidFill>
          <a:schemeClr val="tx1"/>
        </a:solidFill>
        <a:latin typeface="+mn-lt"/>
        <a:ea typeface="+mn-ea"/>
        <a:cs typeface="+mn-cs"/>
      </a:defRPr>
    </a:lvl2pPr>
    <a:lvl3pPr marL="3757334" algn="l" defTabSz="3757334" rtl="0" eaLnBrk="1" latinLnBrk="0" hangingPunct="1">
      <a:defRPr sz="7400" kern="1200">
        <a:solidFill>
          <a:schemeClr val="tx1"/>
        </a:solidFill>
        <a:latin typeface="+mn-lt"/>
        <a:ea typeface="+mn-ea"/>
        <a:cs typeface="+mn-cs"/>
      </a:defRPr>
    </a:lvl3pPr>
    <a:lvl4pPr marL="5636001" algn="l" defTabSz="3757334" rtl="0" eaLnBrk="1" latinLnBrk="0" hangingPunct="1">
      <a:defRPr sz="7400" kern="1200">
        <a:solidFill>
          <a:schemeClr val="tx1"/>
        </a:solidFill>
        <a:latin typeface="+mn-lt"/>
        <a:ea typeface="+mn-ea"/>
        <a:cs typeface="+mn-cs"/>
      </a:defRPr>
    </a:lvl4pPr>
    <a:lvl5pPr marL="7514669" algn="l" defTabSz="3757334" rtl="0" eaLnBrk="1" latinLnBrk="0" hangingPunct="1">
      <a:defRPr sz="7400" kern="1200">
        <a:solidFill>
          <a:schemeClr val="tx1"/>
        </a:solidFill>
        <a:latin typeface="+mn-lt"/>
        <a:ea typeface="+mn-ea"/>
        <a:cs typeface="+mn-cs"/>
      </a:defRPr>
    </a:lvl5pPr>
    <a:lvl6pPr marL="9393336" algn="l" defTabSz="3757334" rtl="0" eaLnBrk="1" latinLnBrk="0" hangingPunct="1">
      <a:defRPr sz="7400" kern="1200">
        <a:solidFill>
          <a:schemeClr val="tx1"/>
        </a:solidFill>
        <a:latin typeface="+mn-lt"/>
        <a:ea typeface="+mn-ea"/>
        <a:cs typeface="+mn-cs"/>
      </a:defRPr>
    </a:lvl6pPr>
    <a:lvl7pPr marL="11272007" algn="l" defTabSz="3757334" rtl="0" eaLnBrk="1" latinLnBrk="0" hangingPunct="1">
      <a:defRPr sz="7400" kern="1200">
        <a:solidFill>
          <a:schemeClr val="tx1"/>
        </a:solidFill>
        <a:latin typeface="+mn-lt"/>
        <a:ea typeface="+mn-ea"/>
        <a:cs typeface="+mn-cs"/>
      </a:defRPr>
    </a:lvl7pPr>
    <a:lvl8pPr marL="13150674" algn="l" defTabSz="3757334" rtl="0" eaLnBrk="1" latinLnBrk="0" hangingPunct="1">
      <a:defRPr sz="7400" kern="1200">
        <a:solidFill>
          <a:schemeClr val="tx1"/>
        </a:solidFill>
        <a:latin typeface="+mn-lt"/>
        <a:ea typeface="+mn-ea"/>
        <a:cs typeface="+mn-cs"/>
      </a:defRPr>
    </a:lvl8pPr>
    <a:lvl9pPr marL="15029341" algn="l" defTabSz="375733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4D"/>
    <a:srgbClr val="D9D29F"/>
    <a:srgbClr val="E3DEB8"/>
    <a:srgbClr val="0C7994"/>
    <a:srgbClr val="BD4F19"/>
    <a:srgbClr val="C6BF70"/>
    <a:srgbClr val="E5F9FC"/>
    <a:srgbClr val="766A62"/>
    <a:srgbClr val="D09A5F"/>
    <a:srgbClr val="0CC6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73" autoAdjust="0"/>
    <p:restoredTop sz="94710" autoAdjust="0"/>
  </p:normalViewPr>
  <p:slideViewPr>
    <p:cSldViewPr>
      <p:cViewPr>
        <p:scale>
          <a:sx n="30" d="100"/>
          <a:sy n="30" d="100"/>
        </p:scale>
        <p:origin x="-1566" y="-816"/>
      </p:cViewPr>
      <p:guideLst>
        <p:guide orient="horz" pos="6912"/>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55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550"/>
          </a:xfrm>
          <a:prstGeom prst="rect">
            <a:avLst/>
          </a:prstGeom>
        </p:spPr>
        <p:txBody>
          <a:bodyPr vert="horz" lIns="93031" tIns="46516" rIns="93031" bIns="46516" rtlCol="0"/>
          <a:lstStyle>
            <a:lvl1pPr algn="r">
              <a:defRPr sz="1200"/>
            </a:lvl1pPr>
          </a:lstStyle>
          <a:p>
            <a:fld id="{E7DDC95E-FA29-42DA-B8BE-4292CAF617AF}" type="datetimeFigureOut">
              <a:rPr lang="en-US" smtClean="0"/>
              <a:pPr/>
              <a:t>7/6/2012</a:t>
            </a:fld>
            <a:endParaRPr lang="en-US"/>
          </a:p>
        </p:txBody>
      </p:sp>
      <p:sp>
        <p:nvSpPr>
          <p:cNvPr id="4" name="Footer Placeholder 3"/>
          <p:cNvSpPr>
            <a:spLocks noGrp="1"/>
          </p:cNvSpPr>
          <p:nvPr>
            <p:ph type="ftr" sz="quarter" idx="2"/>
          </p:nvPr>
        </p:nvSpPr>
        <p:spPr>
          <a:xfrm>
            <a:off x="0" y="8805841"/>
            <a:ext cx="3037840" cy="463550"/>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05841"/>
            <a:ext cx="3037840" cy="463550"/>
          </a:xfrm>
          <a:prstGeom prst="rect">
            <a:avLst/>
          </a:prstGeom>
        </p:spPr>
        <p:txBody>
          <a:bodyPr vert="horz" lIns="93031" tIns="46516" rIns="93031" bIns="46516" rtlCol="0" anchor="b"/>
          <a:lstStyle>
            <a:lvl1pPr algn="r">
              <a:defRPr sz="1200"/>
            </a:lvl1pPr>
          </a:lstStyle>
          <a:p>
            <a:fld id="{31B8D9D8-B98D-44E1-8130-A26C8D295E3D}" type="slidenum">
              <a:rPr lang="en-US" smtClean="0"/>
              <a:pPr/>
              <a:t>‹#›</a:t>
            </a:fld>
            <a:endParaRPr lang="en-US"/>
          </a:p>
        </p:txBody>
      </p:sp>
    </p:spTree>
    <p:extLst>
      <p:ext uri="{BB962C8B-B14F-4D97-AF65-F5344CB8AC3E}">
        <p14:creationId xmlns:p14="http://schemas.microsoft.com/office/powerpoint/2010/main" val="6253264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61472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108324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878843"/>
            <a:ext cx="987552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878843"/>
            <a:ext cx="2889504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46722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48980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EE5B7-680E-44FF-962F-3113FAB5030E}"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17557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5120641"/>
            <a:ext cx="19385280" cy="1448308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5120641"/>
            <a:ext cx="19385280" cy="1448308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3EE5B7-680E-44FF-962F-3113FAB5030E}"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193946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EE5B7-680E-44FF-962F-3113FAB5030E}" type="datetimeFigureOut">
              <a:rPr lang="en-US" smtClean="0"/>
              <a:pPr/>
              <a:t>7/6/2012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387794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EE5B7-680E-44FF-962F-3113FAB5030E}" type="datetimeFigureOut">
              <a:rPr lang="en-US" smtClean="0"/>
              <a:pPr/>
              <a:t>7/6/2012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98945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E5B7-680E-44FF-962F-3113FAB5030E}" type="datetimeFigureOut">
              <a:rPr lang="en-US" smtClean="0"/>
              <a:pPr/>
              <a:t>7/6/2012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74425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96125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939118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1D3EE5B7-680E-44FF-962F-3113FAB5030E}" type="datetimeFigureOut">
              <a:rPr lang="en-US" smtClean="0"/>
              <a:pPr/>
              <a:t>7/6/2012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E7FB6C12-88B7-467E-AE43-45481E628990}" type="slidenum">
              <a:rPr lang="en-US" smtClean="0"/>
              <a:pPr/>
              <a:t>‹#›</a:t>
            </a:fld>
            <a:endParaRPr lang="en-US"/>
          </a:p>
        </p:txBody>
      </p:sp>
    </p:spTree>
    <p:extLst>
      <p:ext uri="{BB962C8B-B14F-4D97-AF65-F5344CB8AC3E}">
        <p14:creationId xmlns:p14="http://schemas.microsoft.com/office/powerpoint/2010/main" val="2831594428"/>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Rectangle 186"/>
          <p:cNvSpPr/>
          <p:nvPr/>
        </p:nvSpPr>
        <p:spPr>
          <a:xfrm>
            <a:off x="0" y="4114800"/>
            <a:ext cx="43891199" cy="17487900"/>
          </a:xfrm>
          <a:prstGeom prst="rect">
            <a:avLst/>
          </a:prstGeom>
          <a:gradFill flip="none" rotWithShape="0">
            <a:gsLst>
              <a:gs pos="0">
                <a:srgbClr val="E5F9FC"/>
              </a:gs>
              <a:gs pos="100000">
                <a:srgbClr val="D9D29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Process 31"/>
          <p:cNvSpPr/>
          <p:nvPr/>
        </p:nvSpPr>
        <p:spPr>
          <a:xfrm>
            <a:off x="0" y="8428"/>
            <a:ext cx="43891200" cy="4563572"/>
          </a:xfrm>
          <a:prstGeom prst="flowChartProcess">
            <a:avLst/>
          </a:prstGeom>
          <a:solidFill>
            <a:srgbClr val="0C7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1270713" y="1219200"/>
            <a:ext cx="6616069" cy="2062552"/>
            <a:chOff x="381000" y="4038600"/>
            <a:chExt cx="2378075" cy="741363"/>
          </a:xfrm>
          <a:solidFill>
            <a:schemeClr val="bg1"/>
          </a:solidFill>
        </p:grpSpPr>
        <p:sp>
          <p:nvSpPr>
            <p:cNvPr id="11" name="Freeform 7"/>
            <p:cNvSpPr>
              <a:spLocks noEditPoints="1"/>
            </p:cNvSpPr>
            <p:nvPr/>
          </p:nvSpPr>
          <p:spPr bwMode="auto">
            <a:xfrm>
              <a:off x="381000" y="4038600"/>
              <a:ext cx="2378075" cy="573088"/>
            </a:xfrm>
            <a:custGeom>
              <a:avLst/>
              <a:gdLst/>
              <a:ahLst/>
              <a:cxnLst>
                <a:cxn ang="0">
                  <a:pos x="509" y="3536"/>
                </a:cxn>
                <a:cxn ang="0">
                  <a:pos x="544" y="519"/>
                </a:cxn>
                <a:cxn ang="0">
                  <a:pos x="359" y="367"/>
                </a:cxn>
                <a:cxn ang="0">
                  <a:pos x="3148" y="969"/>
                </a:cxn>
                <a:cxn ang="0">
                  <a:pos x="2816" y="561"/>
                </a:cxn>
                <a:cxn ang="0">
                  <a:pos x="2305" y="381"/>
                </a:cxn>
                <a:cxn ang="0">
                  <a:pos x="1598" y="423"/>
                </a:cxn>
                <a:cxn ang="0">
                  <a:pos x="1562" y="1771"/>
                </a:cxn>
                <a:cxn ang="0">
                  <a:pos x="2169" y="1474"/>
                </a:cxn>
                <a:cxn ang="0">
                  <a:pos x="2314" y="2691"/>
                </a:cxn>
                <a:cxn ang="0">
                  <a:pos x="1854" y="2111"/>
                </a:cxn>
                <a:cxn ang="0">
                  <a:pos x="1526" y="3466"/>
                </a:cxn>
                <a:cxn ang="0">
                  <a:pos x="1798" y="3613"/>
                </a:cxn>
                <a:cxn ang="0">
                  <a:pos x="2575" y="3536"/>
                </a:cxn>
                <a:cxn ang="0">
                  <a:pos x="3019" y="3245"/>
                </a:cxn>
                <a:cxn ang="0">
                  <a:pos x="3325" y="2678"/>
                </a:cxn>
                <a:cxn ang="0">
                  <a:pos x="4212" y="468"/>
                </a:cxn>
                <a:cxn ang="0">
                  <a:pos x="3818" y="78"/>
                </a:cxn>
                <a:cxn ang="0">
                  <a:pos x="5296" y="431"/>
                </a:cxn>
                <a:cxn ang="0">
                  <a:pos x="6988" y="784"/>
                </a:cxn>
                <a:cxn ang="0">
                  <a:pos x="6758" y="397"/>
                </a:cxn>
                <a:cxn ang="0">
                  <a:pos x="7835" y="409"/>
                </a:cxn>
                <a:cxn ang="0">
                  <a:pos x="7372" y="881"/>
                </a:cxn>
                <a:cxn ang="0">
                  <a:pos x="8973" y="3341"/>
                </a:cxn>
                <a:cxn ang="0">
                  <a:pos x="9426" y="3608"/>
                </a:cxn>
                <a:cxn ang="0">
                  <a:pos x="8428" y="3495"/>
                </a:cxn>
                <a:cxn ang="0">
                  <a:pos x="8569" y="598"/>
                </a:cxn>
                <a:cxn ang="0">
                  <a:pos x="8449" y="385"/>
                </a:cxn>
                <a:cxn ang="0">
                  <a:pos x="12793" y="359"/>
                </a:cxn>
                <a:cxn ang="0">
                  <a:pos x="12546" y="480"/>
                </a:cxn>
                <a:cxn ang="0">
                  <a:pos x="12552" y="3507"/>
                </a:cxn>
                <a:cxn ang="0">
                  <a:pos x="12835" y="3617"/>
                </a:cxn>
                <a:cxn ang="0">
                  <a:pos x="11515" y="3561"/>
                </a:cxn>
                <a:cxn ang="0">
                  <a:pos x="10257" y="3899"/>
                </a:cxn>
                <a:cxn ang="0">
                  <a:pos x="15583" y="651"/>
                </a:cxn>
                <a:cxn ang="0">
                  <a:pos x="15128" y="345"/>
                </a:cxn>
                <a:cxn ang="0">
                  <a:pos x="14561" y="290"/>
                </a:cxn>
                <a:cxn ang="0">
                  <a:pos x="14054" y="619"/>
                </a:cxn>
                <a:cxn ang="0">
                  <a:pos x="14153" y="1162"/>
                </a:cxn>
                <a:cxn ang="0">
                  <a:pos x="15102" y="1468"/>
                </a:cxn>
                <a:cxn ang="0">
                  <a:pos x="15902" y="1738"/>
                </a:cxn>
                <a:cxn ang="0">
                  <a:pos x="16334" y="2148"/>
                </a:cxn>
                <a:cxn ang="0">
                  <a:pos x="16486" y="2743"/>
                </a:cxn>
                <a:cxn ang="0">
                  <a:pos x="16348" y="3319"/>
                </a:cxn>
                <a:cxn ang="0">
                  <a:pos x="15913" y="3763"/>
                </a:cxn>
                <a:cxn ang="0">
                  <a:pos x="15303" y="3967"/>
                </a:cxn>
                <a:cxn ang="0">
                  <a:pos x="14532" y="3900"/>
                </a:cxn>
                <a:cxn ang="0">
                  <a:pos x="13398" y="2447"/>
                </a:cxn>
                <a:cxn ang="0">
                  <a:pos x="13953" y="3037"/>
                </a:cxn>
                <a:cxn ang="0">
                  <a:pos x="14404" y="3488"/>
                </a:cxn>
                <a:cxn ang="0">
                  <a:pos x="14928" y="3691"/>
                </a:cxn>
                <a:cxn ang="0">
                  <a:pos x="15611" y="3561"/>
                </a:cxn>
                <a:cxn ang="0">
                  <a:pos x="15849" y="3019"/>
                </a:cxn>
                <a:cxn ang="0">
                  <a:pos x="15489" y="2605"/>
                </a:cxn>
                <a:cxn ang="0">
                  <a:pos x="14435" y="2350"/>
                </a:cxn>
                <a:cxn ang="0">
                  <a:pos x="13772" y="2015"/>
                </a:cxn>
                <a:cxn ang="0">
                  <a:pos x="13446" y="1528"/>
                </a:cxn>
                <a:cxn ang="0">
                  <a:pos x="13430" y="902"/>
                </a:cxn>
                <a:cxn ang="0">
                  <a:pos x="13719" y="388"/>
                </a:cxn>
                <a:cxn ang="0">
                  <a:pos x="14275" y="72"/>
                </a:cxn>
                <a:cxn ang="0">
                  <a:pos x="14997" y="7"/>
                </a:cxn>
                <a:cxn ang="0">
                  <a:pos x="15587" y="182"/>
                </a:cxn>
              </a:cxnLst>
              <a:rect l="0" t="0" r="r" b="b"/>
              <a:pathLst>
                <a:path w="16486" h="3976">
                  <a:moveTo>
                    <a:pt x="0" y="3899"/>
                  </a:moveTo>
                  <a:lnTo>
                    <a:pt x="0" y="3617"/>
                  </a:lnTo>
                  <a:lnTo>
                    <a:pt x="243" y="3617"/>
                  </a:lnTo>
                  <a:lnTo>
                    <a:pt x="285" y="3616"/>
                  </a:lnTo>
                  <a:lnTo>
                    <a:pt x="324" y="3613"/>
                  </a:lnTo>
                  <a:lnTo>
                    <a:pt x="342" y="3610"/>
                  </a:lnTo>
                  <a:lnTo>
                    <a:pt x="359" y="3609"/>
                  </a:lnTo>
                  <a:lnTo>
                    <a:pt x="376" y="3606"/>
                  </a:lnTo>
                  <a:lnTo>
                    <a:pt x="392" y="3603"/>
                  </a:lnTo>
                  <a:lnTo>
                    <a:pt x="406" y="3600"/>
                  </a:lnTo>
                  <a:lnTo>
                    <a:pt x="421" y="3595"/>
                  </a:lnTo>
                  <a:lnTo>
                    <a:pt x="433" y="3590"/>
                  </a:lnTo>
                  <a:lnTo>
                    <a:pt x="446" y="3586"/>
                  </a:lnTo>
                  <a:lnTo>
                    <a:pt x="457" y="3580"/>
                  </a:lnTo>
                  <a:lnTo>
                    <a:pt x="468" y="3574"/>
                  </a:lnTo>
                  <a:lnTo>
                    <a:pt x="476" y="3567"/>
                  </a:lnTo>
                  <a:lnTo>
                    <a:pt x="486" y="3561"/>
                  </a:lnTo>
                  <a:lnTo>
                    <a:pt x="495" y="3555"/>
                  </a:lnTo>
                  <a:lnTo>
                    <a:pt x="501" y="3546"/>
                  </a:lnTo>
                  <a:lnTo>
                    <a:pt x="509" y="3536"/>
                  </a:lnTo>
                  <a:lnTo>
                    <a:pt x="515" y="3528"/>
                  </a:lnTo>
                  <a:lnTo>
                    <a:pt x="522" y="3518"/>
                  </a:lnTo>
                  <a:lnTo>
                    <a:pt x="527" y="3507"/>
                  </a:lnTo>
                  <a:lnTo>
                    <a:pt x="532" y="3495"/>
                  </a:lnTo>
                  <a:lnTo>
                    <a:pt x="537" y="3484"/>
                  </a:lnTo>
                  <a:lnTo>
                    <a:pt x="541" y="3471"/>
                  </a:lnTo>
                  <a:lnTo>
                    <a:pt x="544" y="3457"/>
                  </a:lnTo>
                  <a:lnTo>
                    <a:pt x="547" y="3443"/>
                  </a:lnTo>
                  <a:lnTo>
                    <a:pt x="549" y="3428"/>
                  </a:lnTo>
                  <a:lnTo>
                    <a:pt x="551" y="3413"/>
                  </a:lnTo>
                  <a:lnTo>
                    <a:pt x="552" y="3395"/>
                  </a:lnTo>
                  <a:lnTo>
                    <a:pt x="553" y="3378"/>
                  </a:lnTo>
                  <a:lnTo>
                    <a:pt x="553" y="3361"/>
                  </a:lnTo>
                  <a:lnTo>
                    <a:pt x="553" y="615"/>
                  </a:lnTo>
                  <a:lnTo>
                    <a:pt x="553" y="598"/>
                  </a:lnTo>
                  <a:lnTo>
                    <a:pt x="552" y="580"/>
                  </a:lnTo>
                  <a:lnTo>
                    <a:pt x="551" y="563"/>
                  </a:lnTo>
                  <a:lnTo>
                    <a:pt x="549" y="548"/>
                  </a:lnTo>
                  <a:lnTo>
                    <a:pt x="547" y="533"/>
                  </a:lnTo>
                  <a:lnTo>
                    <a:pt x="544" y="519"/>
                  </a:lnTo>
                  <a:lnTo>
                    <a:pt x="541" y="505"/>
                  </a:lnTo>
                  <a:lnTo>
                    <a:pt x="537" y="493"/>
                  </a:lnTo>
                  <a:lnTo>
                    <a:pt x="532" y="480"/>
                  </a:lnTo>
                  <a:lnTo>
                    <a:pt x="527" y="469"/>
                  </a:lnTo>
                  <a:lnTo>
                    <a:pt x="522" y="458"/>
                  </a:lnTo>
                  <a:lnTo>
                    <a:pt x="515" y="448"/>
                  </a:lnTo>
                  <a:lnTo>
                    <a:pt x="509" y="439"/>
                  </a:lnTo>
                  <a:lnTo>
                    <a:pt x="501" y="429"/>
                  </a:lnTo>
                  <a:lnTo>
                    <a:pt x="495" y="423"/>
                  </a:lnTo>
                  <a:lnTo>
                    <a:pt x="486" y="415"/>
                  </a:lnTo>
                  <a:lnTo>
                    <a:pt x="476" y="408"/>
                  </a:lnTo>
                  <a:lnTo>
                    <a:pt x="468" y="401"/>
                  </a:lnTo>
                  <a:lnTo>
                    <a:pt x="457" y="396"/>
                  </a:lnTo>
                  <a:lnTo>
                    <a:pt x="446" y="390"/>
                  </a:lnTo>
                  <a:lnTo>
                    <a:pt x="433" y="385"/>
                  </a:lnTo>
                  <a:lnTo>
                    <a:pt x="421" y="381"/>
                  </a:lnTo>
                  <a:lnTo>
                    <a:pt x="406" y="376"/>
                  </a:lnTo>
                  <a:lnTo>
                    <a:pt x="392" y="373"/>
                  </a:lnTo>
                  <a:lnTo>
                    <a:pt x="376" y="370"/>
                  </a:lnTo>
                  <a:lnTo>
                    <a:pt x="359" y="367"/>
                  </a:lnTo>
                  <a:lnTo>
                    <a:pt x="342" y="365"/>
                  </a:lnTo>
                  <a:lnTo>
                    <a:pt x="324" y="362"/>
                  </a:lnTo>
                  <a:lnTo>
                    <a:pt x="285" y="359"/>
                  </a:lnTo>
                  <a:lnTo>
                    <a:pt x="243" y="359"/>
                  </a:lnTo>
                  <a:lnTo>
                    <a:pt x="0" y="359"/>
                  </a:lnTo>
                  <a:lnTo>
                    <a:pt x="0" y="78"/>
                  </a:lnTo>
                  <a:lnTo>
                    <a:pt x="1497" y="78"/>
                  </a:lnTo>
                  <a:lnTo>
                    <a:pt x="3566" y="78"/>
                  </a:lnTo>
                  <a:lnTo>
                    <a:pt x="3580" y="771"/>
                  </a:lnTo>
                  <a:lnTo>
                    <a:pt x="3591" y="1466"/>
                  </a:lnTo>
                  <a:lnTo>
                    <a:pt x="3333" y="1466"/>
                  </a:lnTo>
                  <a:lnTo>
                    <a:pt x="3312" y="1389"/>
                  </a:lnTo>
                  <a:lnTo>
                    <a:pt x="3289" y="1316"/>
                  </a:lnTo>
                  <a:lnTo>
                    <a:pt x="3266" y="1246"/>
                  </a:lnTo>
                  <a:lnTo>
                    <a:pt x="3241" y="1180"/>
                  </a:lnTo>
                  <a:lnTo>
                    <a:pt x="3216" y="1116"/>
                  </a:lnTo>
                  <a:lnTo>
                    <a:pt x="3190" y="1055"/>
                  </a:lnTo>
                  <a:lnTo>
                    <a:pt x="3175" y="1025"/>
                  </a:lnTo>
                  <a:lnTo>
                    <a:pt x="3162" y="996"/>
                  </a:lnTo>
                  <a:lnTo>
                    <a:pt x="3148" y="969"/>
                  </a:lnTo>
                  <a:lnTo>
                    <a:pt x="3134" y="942"/>
                  </a:lnTo>
                  <a:lnTo>
                    <a:pt x="3119" y="915"/>
                  </a:lnTo>
                  <a:lnTo>
                    <a:pt x="3104" y="889"/>
                  </a:lnTo>
                  <a:lnTo>
                    <a:pt x="3090" y="865"/>
                  </a:lnTo>
                  <a:lnTo>
                    <a:pt x="3074" y="840"/>
                  </a:lnTo>
                  <a:lnTo>
                    <a:pt x="3059" y="816"/>
                  </a:lnTo>
                  <a:lnTo>
                    <a:pt x="3044" y="794"/>
                  </a:lnTo>
                  <a:lnTo>
                    <a:pt x="3027" y="771"/>
                  </a:lnTo>
                  <a:lnTo>
                    <a:pt x="3012" y="749"/>
                  </a:lnTo>
                  <a:lnTo>
                    <a:pt x="2995" y="728"/>
                  </a:lnTo>
                  <a:lnTo>
                    <a:pt x="2979" y="709"/>
                  </a:lnTo>
                  <a:lnTo>
                    <a:pt x="2961" y="689"/>
                  </a:lnTo>
                  <a:lnTo>
                    <a:pt x="2944" y="671"/>
                  </a:lnTo>
                  <a:lnTo>
                    <a:pt x="2927" y="653"/>
                  </a:lnTo>
                  <a:lnTo>
                    <a:pt x="2910" y="637"/>
                  </a:lnTo>
                  <a:lnTo>
                    <a:pt x="2891" y="620"/>
                  </a:lnTo>
                  <a:lnTo>
                    <a:pt x="2873" y="604"/>
                  </a:lnTo>
                  <a:lnTo>
                    <a:pt x="2855" y="589"/>
                  </a:lnTo>
                  <a:lnTo>
                    <a:pt x="2836" y="574"/>
                  </a:lnTo>
                  <a:lnTo>
                    <a:pt x="2816" y="561"/>
                  </a:lnTo>
                  <a:lnTo>
                    <a:pt x="2796" y="548"/>
                  </a:lnTo>
                  <a:lnTo>
                    <a:pt x="2774" y="534"/>
                  </a:lnTo>
                  <a:lnTo>
                    <a:pt x="2754" y="523"/>
                  </a:lnTo>
                  <a:lnTo>
                    <a:pt x="2731" y="510"/>
                  </a:lnTo>
                  <a:lnTo>
                    <a:pt x="2710" y="499"/>
                  </a:lnTo>
                  <a:lnTo>
                    <a:pt x="2686" y="487"/>
                  </a:lnTo>
                  <a:lnTo>
                    <a:pt x="2662" y="476"/>
                  </a:lnTo>
                  <a:lnTo>
                    <a:pt x="2639" y="467"/>
                  </a:lnTo>
                  <a:lnTo>
                    <a:pt x="2614" y="456"/>
                  </a:lnTo>
                  <a:lnTo>
                    <a:pt x="2589" y="447"/>
                  </a:lnTo>
                  <a:lnTo>
                    <a:pt x="2564" y="439"/>
                  </a:lnTo>
                  <a:lnTo>
                    <a:pt x="2537" y="430"/>
                  </a:lnTo>
                  <a:lnTo>
                    <a:pt x="2510" y="423"/>
                  </a:lnTo>
                  <a:lnTo>
                    <a:pt x="2482" y="415"/>
                  </a:lnTo>
                  <a:lnTo>
                    <a:pt x="2454" y="408"/>
                  </a:lnTo>
                  <a:lnTo>
                    <a:pt x="2426" y="401"/>
                  </a:lnTo>
                  <a:lnTo>
                    <a:pt x="2397" y="396"/>
                  </a:lnTo>
                  <a:lnTo>
                    <a:pt x="2367" y="390"/>
                  </a:lnTo>
                  <a:lnTo>
                    <a:pt x="2337" y="385"/>
                  </a:lnTo>
                  <a:lnTo>
                    <a:pt x="2305" y="381"/>
                  </a:lnTo>
                  <a:lnTo>
                    <a:pt x="2275" y="376"/>
                  </a:lnTo>
                  <a:lnTo>
                    <a:pt x="2210" y="370"/>
                  </a:lnTo>
                  <a:lnTo>
                    <a:pt x="2144" y="366"/>
                  </a:lnTo>
                  <a:lnTo>
                    <a:pt x="2075" y="362"/>
                  </a:lnTo>
                  <a:lnTo>
                    <a:pt x="2004" y="361"/>
                  </a:lnTo>
                  <a:lnTo>
                    <a:pt x="1874" y="361"/>
                  </a:lnTo>
                  <a:lnTo>
                    <a:pt x="1847" y="361"/>
                  </a:lnTo>
                  <a:lnTo>
                    <a:pt x="1822" y="362"/>
                  </a:lnTo>
                  <a:lnTo>
                    <a:pt x="1797" y="365"/>
                  </a:lnTo>
                  <a:lnTo>
                    <a:pt x="1773" y="367"/>
                  </a:lnTo>
                  <a:lnTo>
                    <a:pt x="1751" y="370"/>
                  </a:lnTo>
                  <a:lnTo>
                    <a:pt x="1729" y="373"/>
                  </a:lnTo>
                  <a:lnTo>
                    <a:pt x="1710" y="376"/>
                  </a:lnTo>
                  <a:lnTo>
                    <a:pt x="1689" y="381"/>
                  </a:lnTo>
                  <a:lnTo>
                    <a:pt x="1671" y="386"/>
                  </a:lnTo>
                  <a:lnTo>
                    <a:pt x="1655" y="393"/>
                  </a:lnTo>
                  <a:lnTo>
                    <a:pt x="1639" y="399"/>
                  </a:lnTo>
                  <a:lnTo>
                    <a:pt x="1624" y="405"/>
                  </a:lnTo>
                  <a:lnTo>
                    <a:pt x="1611" y="414"/>
                  </a:lnTo>
                  <a:lnTo>
                    <a:pt x="1598" y="423"/>
                  </a:lnTo>
                  <a:lnTo>
                    <a:pt x="1586" y="430"/>
                  </a:lnTo>
                  <a:lnTo>
                    <a:pt x="1576" y="440"/>
                  </a:lnTo>
                  <a:lnTo>
                    <a:pt x="1566" y="451"/>
                  </a:lnTo>
                  <a:lnTo>
                    <a:pt x="1558" y="462"/>
                  </a:lnTo>
                  <a:lnTo>
                    <a:pt x="1548" y="475"/>
                  </a:lnTo>
                  <a:lnTo>
                    <a:pt x="1541" y="488"/>
                  </a:lnTo>
                  <a:lnTo>
                    <a:pt x="1535" y="503"/>
                  </a:lnTo>
                  <a:lnTo>
                    <a:pt x="1528" y="519"/>
                  </a:lnTo>
                  <a:lnTo>
                    <a:pt x="1522" y="537"/>
                  </a:lnTo>
                  <a:lnTo>
                    <a:pt x="1516" y="555"/>
                  </a:lnTo>
                  <a:lnTo>
                    <a:pt x="1512" y="574"/>
                  </a:lnTo>
                  <a:lnTo>
                    <a:pt x="1508" y="595"/>
                  </a:lnTo>
                  <a:lnTo>
                    <a:pt x="1504" y="616"/>
                  </a:lnTo>
                  <a:lnTo>
                    <a:pt x="1501" y="639"/>
                  </a:lnTo>
                  <a:lnTo>
                    <a:pt x="1499" y="662"/>
                  </a:lnTo>
                  <a:lnTo>
                    <a:pt x="1498" y="687"/>
                  </a:lnTo>
                  <a:lnTo>
                    <a:pt x="1497" y="713"/>
                  </a:lnTo>
                  <a:lnTo>
                    <a:pt x="1497" y="740"/>
                  </a:lnTo>
                  <a:lnTo>
                    <a:pt x="1497" y="1771"/>
                  </a:lnTo>
                  <a:lnTo>
                    <a:pt x="1562" y="1771"/>
                  </a:lnTo>
                  <a:lnTo>
                    <a:pt x="1603" y="1770"/>
                  </a:lnTo>
                  <a:lnTo>
                    <a:pt x="1642" y="1768"/>
                  </a:lnTo>
                  <a:lnTo>
                    <a:pt x="1681" y="1763"/>
                  </a:lnTo>
                  <a:lnTo>
                    <a:pt x="1717" y="1759"/>
                  </a:lnTo>
                  <a:lnTo>
                    <a:pt x="1754" y="1753"/>
                  </a:lnTo>
                  <a:lnTo>
                    <a:pt x="1788" y="1744"/>
                  </a:lnTo>
                  <a:lnTo>
                    <a:pt x="1823" y="1734"/>
                  </a:lnTo>
                  <a:lnTo>
                    <a:pt x="1856" y="1724"/>
                  </a:lnTo>
                  <a:lnTo>
                    <a:pt x="1887" y="1711"/>
                  </a:lnTo>
                  <a:lnTo>
                    <a:pt x="1917" y="1697"/>
                  </a:lnTo>
                  <a:lnTo>
                    <a:pt x="1947" y="1682"/>
                  </a:lnTo>
                  <a:lnTo>
                    <a:pt x="1976" y="1663"/>
                  </a:lnTo>
                  <a:lnTo>
                    <a:pt x="2004" y="1645"/>
                  </a:lnTo>
                  <a:lnTo>
                    <a:pt x="2031" y="1626"/>
                  </a:lnTo>
                  <a:lnTo>
                    <a:pt x="2056" y="1604"/>
                  </a:lnTo>
                  <a:lnTo>
                    <a:pt x="2081" y="1582"/>
                  </a:lnTo>
                  <a:lnTo>
                    <a:pt x="2105" y="1557"/>
                  </a:lnTo>
                  <a:lnTo>
                    <a:pt x="2127" y="1531"/>
                  </a:lnTo>
                  <a:lnTo>
                    <a:pt x="2148" y="1503"/>
                  </a:lnTo>
                  <a:lnTo>
                    <a:pt x="2169" y="1474"/>
                  </a:lnTo>
                  <a:lnTo>
                    <a:pt x="2188" y="1443"/>
                  </a:lnTo>
                  <a:lnTo>
                    <a:pt x="2207" y="1412"/>
                  </a:lnTo>
                  <a:lnTo>
                    <a:pt x="2225" y="1378"/>
                  </a:lnTo>
                  <a:lnTo>
                    <a:pt x="2240" y="1343"/>
                  </a:lnTo>
                  <a:lnTo>
                    <a:pt x="2255" y="1308"/>
                  </a:lnTo>
                  <a:lnTo>
                    <a:pt x="2270" y="1269"/>
                  </a:lnTo>
                  <a:lnTo>
                    <a:pt x="2283" y="1230"/>
                  </a:lnTo>
                  <a:lnTo>
                    <a:pt x="2296" y="1189"/>
                  </a:lnTo>
                  <a:lnTo>
                    <a:pt x="2305" y="1146"/>
                  </a:lnTo>
                  <a:lnTo>
                    <a:pt x="2316" y="1103"/>
                  </a:lnTo>
                  <a:lnTo>
                    <a:pt x="2326" y="1058"/>
                  </a:lnTo>
                  <a:lnTo>
                    <a:pt x="2333" y="1011"/>
                  </a:lnTo>
                  <a:lnTo>
                    <a:pt x="2602" y="1011"/>
                  </a:lnTo>
                  <a:lnTo>
                    <a:pt x="2612" y="1936"/>
                  </a:lnTo>
                  <a:lnTo>
                    <a:pt x="2623" y="2864"/>
                  </a:lnTo>
                  <a:lnTo>
                    <a:pt x="2333" y="2864"/>
                  </a:lnTo>
                  <a:lnTo>
                    <a:pt x="2330" y="2819"/>
                  </a:lnTo>
                  <a:lnTo>
                    <a:pt x="2327" y="2775"/>
                  </a:lnTo>
                  <a:lnTo>
                    <a:pt x="2322" y="2732"/>
                  </a:lnTo>
                  <a:lnTo>
                    <a:pt x="2314" y="2691"/>
                  </a:lnTo>
                  <a:lnTo>
                    <a:pt x="2304" y="2650"/>
                  </a:lnTo>
                  <a:lnTo>
                    <a:pt x="2295" y="2611"/>
                  </a:lnTo>
                  <a:lnTo>
                    <a:pt x="2282" y="2573"/>
                  </a:lnTo>
                  <a:lnTo>
                    <a:pt x="2269" y="2535"/>
                  </a:lnTo>
                  <a:lnTo>
                    <a:pt x="2253" y="2499"/>
                  </a:lnTo>
                  <a:lnTo>
                    <a:pt x="2237" y="2464"/>
                  </a:lnTo>
                  <a:lnTo>
                    <a:pt x="2218" y="2430"/>
                  </a:lnTo>
                  <a:lnTo>
                    <a:pt x="2199" y="2398"/>
                  </a:lnTo>
                  <a:lnTo>
                    <a:pt x="2178" y="2365"/>
                  </a:lnTo>
                  <a:lnTo>
                    <a:pt x="2155" y="2335"/>
                  </a:lnTo>
                  <a:lnTo>
                    <a:pt x="2130" y="2305"/>
                  </a:lnTo>
                  <a:lnTo>
                    <a:pt x="2103" y="2277"/>
                  </a:lnTo>
                  <a:lnTo>
                    <a:pt x="2075" y="2250"/>
                  </a:lnTo>
                  <a:lnTo>
                    <a:pt x="2046" y="2226"/>
                  </a:lnTo>
                  <a:lnTo>
                    <a:pt x="2017" y="2202"/>
                  </a:lnTo>
                  <a:lnTo>
                    <a:pt x="1986" y="2179"/>
                  </a:lnTo>
                  <a:lnTo>
                    <a:pt x="1955" y="2160"/>
                  </a:lnTo>
                  <a:lnTo>
                    <a:pt x="1923" y="2142"/>
                  </a:lnTo>
                  <a:lnTo>
                    <a:pt x="1888" y="2126"/>
                  </a:lnTo>
                  <a:lnTo>
                    <a:pt x="1854" y="2111"/>
                  </a:lnTo>
                  <a:lnTo>
                    <a:pt x="1818" y="2098"/>
                  </a:lnTo>
                  <a:lnTo>
                    <a:pt x="1782" y="2086"/>
                  </a:lnTo>
                  <a:lnTo>
                    <a:pt x="1744" y="2077"/>
                  </a:lnTo>
                  <a:lnTo>
                    <a:pt x="1707" y="2069"/>
                  </a:lnTo>
                  <a:lnTo>
                    <a:pt x="1666" y="2062"/>
                  </a:lnTo>
                  <a:lnTo>
                    <a:pt x="1626" y="2058"/>
                  </a:lnTo>
                  <a:lnTo>
                    <a:pt x="1585" y="2056"/>
                  </a:lnTo>
                  <a:lnTo>
                    <a:pt x="1541" y="2055"/>
                  </a:lnTo>
                  <a:lnTo>
                    <a:pt x="1497" y="2055"/>
                  </a:lnTo>
                  <a:lnTo>
                    <a:pt x="1497" y="3264"/>
                  </a:lnTo>
                  <a:lnTo>
                    <a:pt x="1497" y="3289"/>
                  </a:lnTo>
                  <a:lnTo>
                    <a:pt x="1498" y="3314"/>
                  </a:lnTo>
                  <a:lnTo>
                    <a:pt x="1499" y="3336"/>
                  </a:lnTo>
                  <a:lnTo>
                    <a:pt x="1501" y="3358"/>
                  </a:lnTo>
                  <a:lnTo>
                    <a:pt x="1504" y="3379"/>
                  </a:lnTo>
                  <a:lnTo>
                    <a:pt x="1508" y="3399"/>
                  </a:lnTo>
                  <a:lnTo>
                    <a:pt x="1511" y="3417"/>
                  </a:lnTo>
                  <a:lnTo>
                    <a:pt x="1515" y="3435"/>
                  </a:lnTo>
                  <a:lnTo>
                    <a:pt x="1519" y="3451"/>
                  </a:lnTo>
                  <a:lnTo>
                    <a:pt x="1526" y="3466"/>
                  </a:lnTo>
                  <a:lnTo>
                    <a:pt x="1532" y="3483"/>
                  </a:lnTo>
                  <a:lnTo>
                    <a:pt x="1538" y="3495"/>
                  </a:lnTo>
                  <a:lnTo>
                    <a:pt x="1545" y="3508"/>
                  </a:lnTo>
                  <a:lnTo>
                    <a:pt x="1554" y="3520"/>
                  </a:lnTo>
                  <a:lnTo>
                    <a:pt x="1561" y="3531"/>
                  </a:lnTo>
                  <a:lnTo>
                    <a:pt x="1571" y="3540"/>
                  </a:lnTo>
                  <a:lnTo>
                    <a:pt x="1581" y="3549"/>
                  </a:lnTo>
                  <a:lnTo>
                    <a:pt x="1590" y="3558"/>
                  </a:lnTo>
                  <a:lnTo>
                    <a:pt x="1602" y="3565"/>
                  </a:lnTo>
                  <a:lnTo>
                    <a:pt x="1615" y="3573"/>
                  </a:lnTo>
                  <a:lnTo>
                    <a:pt x="1629" y="3579"/>
                  </a:lnTo>
                  <a:lnTo>
                    <a:pt x="1643" y="3586"/>
                  </a:lnTo>
                  <a:lnTo>
                    <a:pt x="1659" y="3590"/>
                  </a:lnTo>
                  <a:lnTo>
                    <a:pt x="1676" y="3595"/>
                  </a:lnTo>
                  <a:lnTo>
                    <a:pt x="1694" y="3600"/>
                  </a:lnTo>
                  <a:lnTo>
                    <a:pt x="1712" y="3604"/>
                  </a:lnTo>
                  <a:lnTo>
                    <a:pt x="1732" y="3607"/>
                  </a:lnTo>
                  <a:lnTo>
                    <a:pt x="1753" y="3609"/>
                  </a:lnTo>
                  <a:lnTo>
                    <a:pt x="1774" y="3612"/>
                  </a:lnTo>
                  <a:lnTo>
                    <a:pt x="1798" y="3613"/>
                  </a:lnTo>
                  <a:lnTo>
                    <a:pt x="1822" y="3614"/>
                  </a:lnTo>
                  <a:lnTo>
                    <a:pt x="1846" y="3614"/>
                  </a:lnTo>
                  <a:lnTo>
                    <a:pt x="2060" y="3614"/>
                  </a:lnTo>
                  <a:lnTo>
                    <a:pt x="2095" y="3614"/>
                  </a:lnTo>
                  <a:lnTo>
                    <a:pt x="2128" y="3613"/>
                  </a:lnTo>
                  <a:lnTo>
                    <a:pt x="2160" y="3612"/>
                  </a:lnTo>
                  <a:lnTo>
                    <a:pt x="2194" y="3609"/>
                  </a:lnTo>
                  <a:lnTo>
                    <a:pt x="2226" y="3608"/>
                  </a:lnTo>
                  <a:lnTo>
                    <a:pt x="2257" y="3605"/>
                  </a:lnTo>
                  <a:lnTo>
                    <a:pt x="2288" y="3601"/>
                  </a:lnTo>
                  <a:lnTo>
                    <a:pt x="2319" y="3597"/>
                  </a:lnTo>
                  <a:lnTo>
                    <a:pt x="2350" y="3592"/>
                  </a:lnTo>
                  <a:lnTo>
                    <a:pt x="2379" y="3587"/>
                  </a:lnTo>
                  <a:lnTo>
                    <a:pt x="2409" y="3583"/>
                  </a:lnTo>
                  <a:lnTo>
                    <a:pt x="2438" y="3576"/>
                  </a:lnTo>
                  <a:lnTo>
                    <a:pt x="2467" y="3569"/>
                  </a:lnTo>
                  <a:lnTo>
                    <a:pt x="2495" y="3561"/>
                  </a:lnTo>
                  <a:lnTo>
                    <a:pt x="2523" y="3554"/>
                  </a:lnTo>
                  <a:lnTo>
                    <a:pt x="2550" y="3545"/>
                  </a:lnTo>
                  <a:lnTo>
                    <a:pt x="2575" y="3536"/>
                  </a:lnTo>
                  <a:lnTo>
                    <a:pt x="2602" y="3528"/>
                  </a:lnTo>
                  <a:lnTo>
                    <a:pt x="2628" y="3517"/>
                  </a:lnTo>
                  <a:lnTo>
                    <a:pt x="2654" y="3507"/>
                  </a:lnTo>
                  <a:lnTo>
                    <a:pt x="2679" y="3495"/>
                  </a:lnTo>
                  <a:lnTo>
                    <a:pt x="2703" y="3485"/>
                  </a:lnTo>
                  <a:lnTo>
                    <a:pt x="2727" y="3472"/>
                  </a:lnTo>
                  <a:lnTo>
                    <a:pt x="2751" y="3460"/>
                  </a:lnTo>
                  <a:lnTo>
                    <a:pt x="2774" y="3446"/>
                  </a:lnTo>
                  <a:lnTo>
                    <a:pt x="2797" y="3433"/>
                  </a:lnTo>
                  <a:lnTo>
                    <a:pt x="2821" y="3418"/>
                  </a:lnTo>
                  <a:lnTo>
                    <a:pt x="2842" y="3404"/>
                  </a:lnTo>
                  <a:lnTo>
                    <a:pt x="2864" y="3388"/>
                  </a:lnTo>
                  <a:lnTo>
                    <a:pt x="2884" y="3372"/>
                  </a:lnTo>
                  <a:lnTo>
                    <a:pt x="2904" y="3356"/>
                  </a:lnTo>
                  <a:lnTo>
                    <a:pt x="2924" y="3338"/>
                  </a:lnTo>
                  <a:lnTo>
                    <a:pt x="2944" y="3321"/>
                  </a:lnTo>
                  <a:lnTo>
                    <a:pt x="2964" y="3303"/>
                  </a:lnTo>
                  <a:lnTo>
                    <a:pt x="2983" y="3285"/>
                  </a:lnTo>
                  <a:lnTo>
                    <a:pt x="3001" y="3264"/>
                  </a:lnTo>
                  <a:lnTo>
                    <a:pt x="3019" y="3245"/>
                  </a:lnTo>
                  <a:lnTo>
                    <a:pt x="3038" y="3225"/>
                  </a:lnTo>
                  <a:lnTo>
                    <a:pt x="3055" y="3203"/>
                  </a:lnTo>
                  <a:lnTo>
                    <a:pt x="3072" y="3182"/>
                  </a:lnTo>
                  <a:lnTo>
                    <a:pt x="3089" y="3159"/>
                  </a:lnTo>
                  <a:lnTo>
                    <a:pt x="3105" y="3135"/>
                  </a:lnTo>
                  <a:lnTo>
                    <a:pt x="3122" y="3112"/>
                  </a:lnTo>
                  <a:lnTo>
                    <a:pt x="3139" y="3087"/>
                  </a:lnTo>
                  <a:lnTo>
                    <a:pt x="3154" y="3062"/>
                  </a:lnTo>
                  <a:lnTo>
                    <a:pt x="3169" y="3036"/>
                  </a:lnTo>
                  <a:lnTo>
                    <a:pt x="3184" y="3011"/>
                  </a:lnTo>
                  <a:lnTo>
                    <a:pt x="3198" y="2983"/>
                  </a:lnTo>
                  <a:lnTo>
                    <a:pt x="3213" y="2956"/>
                  </a:lnTo>
                  <a:lnTo>
                    <a:pt x="3226" y="2927"/>
                  </a:lnTo>
                  <a:lnTo>
                    <a:pt x="3241" y="2898"/>
                  </a:lnTo>
                  <a:lnTo>
                    <a:pt x="3253" y="2870"/>
                  </a:lnTo>
                  <a:lnTo>
                    <a:pt x="3266" y="2839"/>
                  </a:lnTo>
                  <a:lnTo>
                    <a:pt x="3279" y="2808"/>
                  </a:lnTo>
                  <a:lnTo>
                    <a:pt x="3290" y="2776"/>
                  </a:lnTo>
                  <a:lnTo>
                    <a:pt x="3302" y="2745"/>
                  </a:lnTo>
                  <a:lnTo>
                    <a:pt x="3325" y="2678"/>
                  </a:lnTo>
                  <a:lnTo>
                    <a:pt x="3346" y="2611"/>
                  </a:lnTo>
                  <a:lnTo>
                    <a:pt x="3366" y="2540"/>
                  </a:lnTo>
                  <a:lnTo>
                    <a:pt x="3385" y="2467"/>
                  </a:lnTo>
                  <a:lnTo>
                    <a:pt x="3659" y="2489"/>
                  </a:lnTo>
                  <a:lnTo>
                    <a:pt x="3628" y="3192"/>
                  </a:lnTo>
                  <a:lnTo>
                    <a:pt x="3597" y="3899"/>
                  </a:lnTo>
                  <a:lnTo>
                    <a:pt x="1497" y="3899"/>
                  </a:lnTo>
                  <a:lnTo>
                    <a:pt x="0" y="3899"/>
                  </a:lnTo>
                  <a:close/>
                  <a:moveTo>
                    <a:pt x="4324" y="641"/>
                  </a:moveTo>
                  <a:lnTo>
                    <a:pt x="4315" y="622"/>
                  </a:lnTo>
                  <a:lnTo>
                    <a:pt x="4305" y="601"/>
                  </a:lnTo>
                  <a:lnTo>
                    <a:pt x="4297" y="584"/>
                  </a:lnTo>
                  <a:lnTo>
                    <a:pt x="4287" y="567"/>
                  </a:lnTo>
                  <a:lnTo>
                    <a:pt x="4277" y="550"/>
                  </a:lnTo>
                  <a:lnTo>
                    <a:pt x="4267" y="534"/>
                  </a:lnTo>
                  <a:lnTo>
                    <a:pt x="4256" y="519"/>
                  </a:lnTo>
                  <a:lnTo>
                    <a:pt x="4246" y="505"/>
                  </a:lnTo>
                  <a:lnTo>
                    <a:pt x="4234" y="493"/>
                  </a:lnTo>
                  <a:lnTo>
                    <a:pt x="4224" y="479"/>
                  </a:lnTo>
                  <a:lnTo>
                    <a:pt x="4212" y="468"/>
                  </a:lnTo>
                  <a:lnTo>
                    <a:pt x="4200" y="456"/>
                  </a:lnTo>
                  <a:lnTo>
                    <a:pt x="4187" y="446"/>
                  </a:lnTo>
                  <a:lnTo>
                    <a:pt x="4175" y="437"/>
                  </a:lnTo>
                  <a:lnTo>
                    <a:pt x="4161" y="427"/>
                  </a:lnTo>
                  <a:lnTo>
                    <a:pt x="4148" y="420"/>
                  </a:lnTo>
                  <a:lnTo>
                    <a:pt x="4134" y="413"/>
                  </a:lnTo>
                  <a:lnTo>
                    <a:pt x="4120" y="405"/>
                  </a:lnTo>
                  <a:lnTo>
                    <a:pt x="4104" y="400"/>
                  </a:lnTo>
                  <a:lnTo>
                    <a:pt x="4087" y="394"/>
                  </a:lnTo>
                  <a:lnTo>
                    <a:pt x="4070" y="388"/>
                  </a:lnTo>
                  <a:lnTo>
                    <a:pt x="4052" y="383"/>
                  </a:lnTo>
                  <a:lnTo>
                    <a:pt x="4032" y="377"/>
                  </a:lnTo>
                  <a:lnTo>
                    <a:pt x="4012" y="374"/>
                  </a:lnTo>
                  <a:lnTo>
                    <a:pt x="3991" y="371"/>
                  </a:lnTo>
                  <a:lnTo>
                    <a:pt x="3969" y="368"/>
                  </a:lnTo>
                  <a:lnTo>
                    <a:pt x="3946" y="365"/>
                  </a:lnTo>
                  <a:lnTo>
                    <a:pt x="3923" y="362"/>
                  </a:lnTo>
                  <a:lnTo>
                    <a:pt x="3872" y="360"/>
                  </a:lnTo>
                  <a:lnTo>
                    <a:pt x="3818" y="359"/>
                  </a:lnTo>
                  <a:lnTo>
                    <a:pt x="3818" y="78"/>
                  </a:lnTo>
                  <a:lnTo>
                    <a:pt x="4775" y="78"/>
                  </a:lnTo>
                  <a:lnTo>
                    <a:pt x="5734" y="78"/>
                  </a:lnTo>
                  <a:lnTo>
                    <a:pt x="5734" y="359"/>
                  </a:lnTo>
                  <a:lnTo>
                    <a:pt x="5509" y="359"/>
                  </a:lnTo>
                  <a:lnTo>
                    <a:pt x="5469" y="359"/>
                  </a:lnTo>
                  <a:lnTo>
                    <a:pt x="5436" y="362"/>
                  </a:lnTo>
                  <a:lnTo>
                    <a:pt x="5418" y="365"/>
                  </a:lnTo>
                  <a:lnTo>
                    <a:pt x="5403" y="367"/>
                  </a:lnTo>
                  <a:lnTo>
                    <a:pt x="5390" y="370"/>
                  </a:lnTo>
                  <a:lnTo>
                    <a:pt x="5376" y="373"/>
                  </a:lnTo>
                  <a:lnTo>
                    <a:pt x="5365" y="376"/>
                  </a:lnTo>
                  <a:lnTo>
                    <a:pt x="5353" y="381"/>
                  </a:lnTo>
                  <a:lnTo>
                    <a:pt x="5342" y="385"/>
                  </a:lnTo>
                  <a:lnTo>
                    <a:pt x="5333" y="390"/>
                  </a:lnTo>
                  <a:lnTo>
                    <a:pt x="5324" y="397"/>
                  </a:lnTo>
                  <a:lnTo>
                    <a:pt x="5316" y="401"/>
                  </a:lnTo>
                  <a:lnTo>
                    <a:pt x="5311" y="409"/>
                  </a:lnTo>
                  <a:lnTo>
                    <a:pt x="5304" y="415"/>
                  </a:lnTo>
                  <a:lnTo>
                    <a:pt x="5300" y="424"/>
                  </a:lnTo>
                  <a:lnTo>
                    <a:pt x="5296" y="431"/>
                  </a:lnTo>
                  <a:lnTo>
                    <a:pt x="5293" y="440"/>
                  </a:lnTo>
                  <a:lnTo>
                    <a:pt x="5290" y="450"/>
                  </a:lnTo>
                  <a:lnTo>
                    <a:pt x="5289" y="459"/>
                  </a:lnTo>
                  <a:lnTo>
                    <a:pt x="5288" y="471"/>
                  </a:lnTo>
                  <a:lnTo>
                    <a:pt x="5288" y="482"/>
                  </a:lnTo>
                  <a:lnTo>
                    <a:pt x="5288" y="495"/>
                  </a:lnTo>
                  <a:lnTo>
                    <a:pt x="5290" y="507"/>
                  </a:lnTo>
                  <a:lnTo>
                    <a:pt x="5291" y="520"/>
                  </a:lnTo>
                  <a:lnTo>
                    <a:pt x="5294" y="534"/>
                  </a:lnTo>
                  <a:lnTo>
                    <a:pt x="5298" y="548"/>
                  </a:lnTo>
                  <a:lnTo>
                    <a:pt x="5302" y="565"/>
                  </a:lnTo>
                  <a:lnTo>
                    <a:pt x="5308" y="581"/>
                  </a:lnTo>
                  <a:lnTo>
                    <a:pt x="5314" y="598"/>
                  </a:lnTo>
                  <a:lnTo>
                    <a:pt x="5320" y="615"/>
                  </a:lnTo>
                  <a:lnTo>
                    <a:pt x="6192" y="2855"/>
                  </a:lnTo>
                  <a:lnTo>
                    <a:pt x="6954" y="897"/>
                  </a:lnTo>
                  <a:lnTo>
                    <a:pt x="6966" y="868"/>
                  </a:lnTo>
                  <a:lnTo>
                    <a:pt x="6974" y="840"/>
                  </a:lnTo>
                  <a:lnTo>
                    <a:pt x="6983" y="811"/>
                  </a:lnTo>
                  <a:lnTo>
                    <a:pt x="6988" y="784"/>
                  </a:lnTo>
                  <a:lnTo>
                    <a:pt x="6992" y="757"/>
                  </a:lnTo>
                  <a:lnTo>
                    <a:pt x="6996" y="731"/>
                  </a:lnTo>
                  <a:lnTo>
                    <a:pt x="6996" y="705"/>
                  </a:lnTo>
                  <a:lnTo>
                    <a:pt x="6996" y="681"/>
                  </a:lnTo>
                  <a:lnTo>
                    <a:pt x="6992" y="657"/>
                  </a:lnTo>
                  <a:lnTo>
                    <a:pt x="6988" y="633"/>
                  </a:lnTo>
                  <a:lnTo>
                    <a:pt x="6982" y="611"/>
                  </a:lnTo>
                  <a:lnTo>
                    <a:pt x="6973" y="589"/>
                  </a:lnTo>
                  <a:lnTo>
                    <a:pt x="6965" y="569"/>
                  </a:lnTo>
                  <a:lnTo>
                    <a:pt x="6953" y="548"/>
                  </a:lnTo>
                  <a:lnTo>
                    <a:pt x="6940" y="528"/>
                  </a:lnTo>
                  <a:lnTo>
                    <a:pt x="6925" y="509"/>
                  </a:lnTo>
                  <a:lnTo>
                    <a:pt x="6909" y="491"/>
                  </a:lnTo>
                  <a:lnTo>
                    <a:pt x="6891" y="474"/>
                  </a:lnTo>
                  <a:lnTo>
                    <a:pt x="6872" y="458"/>
                  </a:lnTo>
                  <a:lnTo>
                    <a:pt x="6852" y="444"/>
                  </a:lnTo>
                  <a:lnTo>
                    <a:pt x="6830" y="430"/>
                  </a:lnTo>
                  <a:lnTo>
                    <a:pt x="6808" y="418"/>
                  </a:lnTo>
                  <a:lnTo>
                    <a:pt x="6784" y="407"/>
                  </a:lnTo>
                  <a:lnTo>
                    <a:pt x="6758" y="397"/>
                  </a:lnTo>
                  <a:lnTo>
                    <a:pt x="6731" y="388"/>
                  </a:lnTo>
                  <a:lnTo>
                    <a:pt x="6703" y="380"/>
                  </a:lnTo>
                  <a:lnTo>
                    <a:pt x="6674" y="374"/>
                  </a:lnTo>
                  <a:lnTo>
                    <a:pt x="6644" y="369"/>
                  </a:lnTo>
                  <a:lnTo>
                    <a:pt x="6612" y="365"/>
                  </a:lnTo>
                  <a:lnTo>
                    <a:pt x="6579" y="361"/>
                  </a:lnTo>
                  <a:lnTo>
                    <a:pt x="6545" y="359"/>
                  </a:lnTo>
                  <a:lnTo>
                    <a:pt x="6509" y="359"/>
                  </a:lnTo>
                  <a:lnTo>
                    <a:pt x="6469" y="359"/>
                  </a:lnTo>
                  <a:lnTo>
                    <a:pt x="6469" y="78"/>
                  </a:lnTo>
                  <a:lnTo>
                    <a:pt x="7253" y="78"/>
                  </a:lnTo>
                  <a:lnTo>
                    <a:pt x="8035" y="78"/>
                  </a:lnTo>
                  <a:lnTo>
                    <a:pt x="8035" y="359"/>
                  </a:lnTo>
                  <a:lnTo>
                    <a:pt x="8006" y="362"/>
                  </a:lnTo>
                  <a:lnTo>
                    <a:pt x="7977" y="368"/>
                  </a:lnTo>
                  <a:lnTo>
                    <a:pt x="7947" y="374"/>
                  </a:lnTo>
                  <a:lnTo>
                    <a:pt x="7919" y="380"/>
                  </a:lnTo>
                  <a:lnTo>
                    <a:pt x="7890" y="389"/>
                  </a:lnTo>
                  <a:lnTo>
                    <a:pt x="7862" y="399"/>
                  </a:lnTo>
                  <a:lnTo>
                    <a:pt x="7835" y="409"/>
                  </a:lnTo>
                  <a:lnTo>
                    <a:pt x="7810" y="422"/>
                  </a:lnTo>
                  <a:lnTo>
                    <a:pt x="7783" y="434"/>
                  </a:lnTo>
                  <a:lnTo>
                    <a:pt x="7756" y="450"/>
                  </a:lnTo>
                  <a:lnTo>
                    <a:pt x="7731" y="465"/>
                  </a:lnTo>
                  <a:lnTo>
                    <a:pt x="7705" y="481"/>
                  </a:lnTo>
                  <a:lnTo>
                    <a:pt x="7681" y="500"/>
                  </a:lnTo>
                  <a:lnTo>
                    <a:pt x="7656" y="519"/>
                  </a:lnTo>
                  <a:lnTo>
                    <a:pt x="7632" y="540"/>
                  </a:lnTo>
                  <a:lnTo>
                    <a:pt x="7609" y="561"/>
                  </a:lnTo>
                  <a:lnTo>
                    <a:pt x="7585" y="584"/>
                  </a:lnTo>
                  <a:lnTo>
                    <a:pt x="7562" y="608"/>
                  </a:lnTo>
                  <a:lnTo>
                    <a:pt x="7539" y="633"/>
                  </a:lnTo>
                  <a:lnTo>
                    <a:pt x="7517" y="660"/>
                  </a:lnTo>
                  <a:lnTo>
                    <a:pt x="7495" y="688"/>
                  </a:lnTo>
                  <a:lnTo>
                    <a:pt x="7474" y="717"/>
                  </a:lnTo>
                  <a:lnTo>
                    <a:pt x="7453" y="746"/>
                  </a:lnTo>
                  <a:lnTo>
                    <a:pt x="7432" y="779"/>
                  </a:lnTo>
                  <a:lnTo>
                    <a:pt x="7413" y="812"/>
                  </a:lnTo>
                  <a:lnTo>
                    <a:pt x="7391" y="845"/>
                  </a:lnTo>
                  <a:lnTo>
                    <a:pt x="7372" y="881"/>
                  </a:lnTo>
                  <a:lnTo>
                    <a:pt x="7354" y="917"/>
                  </a:lnTo>
                  <a:lnTo>
                    <a:pt x="7335" y="955"/>
                  </a:lnTo>
                  <a:lnTo>
                    <a:pt x="7317" y="994"/>
                  </a:lnTo>
                  <a:lnTo>
                    <a:pt x="7298" y="1034"/>
                  </a:lnTo>
                  <a:lnTo>
                    <a:pt x="7281" y="1075"/>
                  </a:lnTo>
                  <a:lnTo>
                    <a:pt x="6104" y="3950"/>
                  </a:lnTo>
                  <a:lnTo>
                    <a:pt x="5887" y="3950"/>
                  </a:lnTo>
                  <a:lnTo>
                    <a:pt x="5670" y="3950"/>
                  </a:lnTo>
                  <a:lnTo>
                    <a:pt x="4324" y="641"/>
                  </a:lnTo>
                  <a:close/>
                  <a:moveTo>
                    <a:pt x="8931" y="2975"/>
                  </a:moveTo>
                  <a:lnTo>
                    <a:pt x="8931" y="3020"/>
                  </a:lnTo>
                  <a:lnTo>
                    <a:pt x="8932" y="3064"/>
                  </a:lnTo>
                  <a:lnTo>
                    <a:pt x="8934" y="3105"/>
                  </a:lnTo>
                  <a:lnTo>
                    <a:pt x="8938" y="3145"/>
                  </a:lnTo>
                  <a:lnTo>
                    <a:pt x="8942" y="3183"/>
                  </a:lnTo>
                  <a:lnTo>
                    <a:pt x="8946" y="3218"/>
                  </a:lnTo>
                  <a:lnTo>
                    <a:pt x="8952" y="3251"/>
                  </a:lnTo>
                  <a:lnTo>
                    <a:pt x="8958" y="3284"/>
                  </a:lnTo>
                  <a:lnTo>
                    <a:pt x="8966" y="3314"/>
                  </a:lnTo>
                  <a:lnTo>
                    <a:pt x="8973" y="3341"/>
                  </a:lnTo>
                  <a:lnTo>
                    <a:pt x="8983" y="3366"/>
                  </a:lnTo>
                  <a:lnTo>
                    <a:pt x="8992" y="3390"/>
                  </a:lnTo>
                  <a:lnTo>
                    <a:pt x="9003" y="3413"/>
                  </a:lnTo>
                  <a:lnTo>
                    <a:pt x="9015" y="3433"/>
                  </a:lnTo>
                  <a:lnTo>
                    <a:pt x="9027" y="3450"/>
                  </a:lnTo>
                  <a:lnTo>
                    <a:pt x="9041" y="3466"/>
                  </a:lnTo>
                  <a:lnTo>
                    <a:pt x="9055" y="3483"/>
                  </a:lnTo>
                  <a:lnTo>
                    <a:pt x="9071" y="3495"/>
                  </a:lnTo>
                  <a:lnTo>
                    <a:pt x="9090" y="3509"/>
                  </a:lnTo>
                  <a:lnTo>
                    <a:pt x="9112" y="3522"/>
                  </a:lnTo>
                  <a:lnTo>
                    <a:pt x="9133" y="3534"/>
                  </a:lnTo>
                  <a:lnTo>
                    <a:pt x="9158" y="3545"/>
                  </a:lnTo>
                  <a:lnTo>
                    <a:pt x="9185" y="3556"/>
                  </a:lnTo>
                  <a:lnTo>
                    <a:pt x="9214" y="3565"/>
                  </a:lnTo>
                  <a:lnTo>
                    <a:pt x="9243" y="3574"/>
                  </a:lnTo>
                  <a:lnTo>
                    <a:pt x="9276" y="3583"/>
                  </a:lnTo>
                  <a:lnTo>
                    <a:pt x="9311" y="3590"/>
                  </a:lnTo>
                  <a:lnTo>
                    <a:pt x="9347" y="3597"/>
                  </a:lnTo>
                  <a:lnTo>
                    <a:pt x="9386" y="3603"/>
                  </a:lnTo>
                  <a:lnTo>
                    <a:pt x="9426" y="3608"/>
                  </a:lnTo>
                  <a:lnTo>
                    <a:pt x="9468" y="3613"/>
                  </a:lnTo>
                  <a:lnTo>
                    <a:pt x="9513" y="3617"/>
                  </a:lnTo>
                  <a:lnTo>
                    <a:pt x="9513" y="3899"/>
                  </a:lnTo>
                  <a:lnTo>
                    <a:pt x="8749" y="3899"/>
                  </a:lnTo>
                  <a:lnTo>
                    <a:pt x="7987" y="3899"/>
                  </a:lnTo>
                  <a:lnTo>
                    <a:pt x="7987" y="3617"/>
                  </a:lnTo>
                  <a:lnTo>
                    <a:pt x="8032" y="3613"/>
                  </a:lnTo>
                  <a:lnTo>
                    <a:pt x="8074" y="3608"/>
                  </a:lnTo>
                  <a:lnTo>
                    <a:pt x="8114" y="3603"/>
                  </a:lnTo>
                  <a:lnTo>
                    <a:pt x="8153" y="3597"/>
                  </a:lnTo>
                  <a:lnTo>
                    <a:pt x="8189" y="3590"/>
                  </a:lnTo>
                  <a:lnTo>
                    <a:pt x="8224" y="3583"/>
                  </a:lnTo>
                  <a:lnTo>
                    <a:pt x="8255" y="3574"/>
                  </a:lnTo>
                  <a:lnTo>
                    <a:pt x="8286" y="3565"/>
                  </a:lnTo>
                  <a:lnTo>
                    <a:pt x="8315" y="3556"/>
                  </a:lnTo>
                  <a:lnTo>
                    <a:pt x="8342" y="3545"/>
                  </a:lnTo>
                  <a:lnTo>
                    <a:pt x="8367" y="3534"/>
                  </a:lnTo>
                  <a:lnTo>
                    <a:pt x="8389" y="3522"/>
                  </a:lnTo>
                  <a:lnTo>
                    <a:pt x="8410" y="3509"/>
                  </a:lnTo>
                  <a:lnTo>
                    <a:pt x="8428" y="3495"/>
                  </a:lnTo>
                  <a:lnTo>
                    <a:pt x="8445" y="3483"/>
                  </a:lnTo>
                  <a:lnTo>
                    <a:pt x="8459" y="3466"/>
                  </a:lnTo>
                  <a:lnTo>
                    <a:pt x="8473" y="3450"/>
                  </a:lnTo>
                  <a:lnTo>
                    <a:pt x="8485" y="3433"/>
                  </a:lnTo>
                  <a:lnTo>
                    <a:pt x="8497" y="3413"/>
                  </a:lnTo>
                  <a:lnTo>
                    <a:pt x="8508" y="3390"/>
                  </a:lnTo>
                  <a:lnTo>
                    <a:pt x="8517" y="3366"/>
                  </a:lnTo>
                  <a:lnTo>
                    <a:pt x="8527" y="3341"/>
                  </a:lnTo>
                  <a:lnTo>
                    <a:pt x="8534" y="3314"/>
                  </a:lnTo>
                  <a:lnTo>
                    <a:pt x="8542" y="3284"/>
                  </a:lnTo>
                  <a:lnTo>
                    <a:pt x="8548" y="3251"/>
                  </a:lnTo>
                  <a:lnTo>
                    <a:pt x="8554" y="3218"/>
                  </a:lnTo>
                  <a:lnTo>
                    <a:pt x="8558" y="3183"/>
                  </a:lnTo>
                  <a:lnTo>
                    <a:pt x="8562" y="3145"/>
                  </a:lnTo>
                  <a:lnTo>
                    <a:pt x="8566" y="3105"/>
                  </a:lnTo>
                  <a:lnTo>
                    <a:pt x="8568" y="3064"/>
                  </a:lnTo>
                  <a:lnTo>
                    <a:pt x="8569" y="3020"/>
                  </a:lnTo>
                  <a:lnTo>
                    <a:pt x="8569" y="2975"/>
                  </a:lnTo>
                  <a:lnTo>
                    <a:pt x="8569" y="615"/>
                  </a:lnTo>
                  <a:lnTo>
                    <a:pt x="8569" y="598"/>
                  </a:lnTo>
                  <a:lnTo>
                    <a:pt x="8568" y="580"/>
                  </a:lnTo>
                  <a:lnTo>
                    <a:pt x="8567" y="563"/>
                  </a:lnTo>
                  <a:lnTo>
                    <a:pt x="8564" y="548"/>
                  </a:lnTo>
                  <a:lnTo>
                    <a:pt x="8562" y="533"/>
                  </a:lnTo>
                  <a:lnTo>
                    <a:pt x="8559" y="519"/>
                  </a:lnTo>
                  <a:lnTo>
                    <a:pt x="8556" y="505"/>
                  </a:lnTo>
                  <a:lnTo>
                    <a:pt x="8552" y="493"/>
                  </a:lnTo>
                  <a:lnTo>
                    <a:pt x="8548" y="480"/>
                  </a:lnTo>
                  <a:lnTo>
                    <a:pt x="8543" y="469"/>
                  </a:lnTo>
                  <a:lnTo>
                    <a:pt x="8538" y="458"/>
                  </a:lnTo>
                  <a:lnTo>
                    <a:pt x="8531" y="448"/>
                  </a:lnTo>
                  <a:lnTo>
                    <a:pt x="8526" y="439"/>
                  </a:lnTo>
                  <a:lnTo>
                    <a:pt x="8518" y="429"/>
                  </a:lnTo>
                  <a:lnTo>
                    <a:pt x="8510" y="423"/>
                  </a:lnTo>
                  <a:lnTo>
                    <a:pt x="8502" y="415"/>
                  </a:lnTo>
                  <a:lnTo>
                    <a:pt x="8494" y="408"/>
                  </a:lnTo>
                  <a:lnTo>
                    <a:pt x="8483" y="401"/>
                  </a:lnTo>
                  <a:lnTo>
                    <a:pt x="8473" y="396"/>
                  </a:lnTo>
                  <a:lnTo>
                    <a:pt x="8461" y="390"/>
                  </a:lnTo>
                  <a:lnTo>
                    <a:pt x="8449" y="385"/>
                  </a:lnTo>
                  <a:lnTo>
                    <a:pt x="8435" y="381"/>
                  </a:lnTo>
                  <a:lnTo>
                    <a:pt x="8423" y="376"/>
                  </a:lnTo>
                  <a:lnTo>
                    <a:pt x="8406" y="373"/>
                  </a:lnTo>
                  <a:lnTo>
                    <a:pt x="8391" y="370"/>
                  </a:lnTo>
                  <a:lnTo>
                    <a:pt x="8375" y="367"/>
                  </a:lnTo>
                  <a:lnTo>
                    <a:pt x="8357" y="365"/>
                  </a:lnTo>
                  <a:lnTo>
                    <a:pt x="8340" y="362"/>
                  </a:lnTo>
                  <a:lnTo>
                    <a:pt x="8301" y="359"/>
                  </a:lnTo>
                  <a:lnTo>
                    <a:pt x="8258" y="359"/>
                  </a:lnTo>
                  <a:lnTo>
                    <a:pt x="8015" y="359"/>
                  </a:lnTo>
                  <a:lnTo>
                    <a:pt x="8015" y="78"/>
                  </a:lnTo>
                  <a:lnTo>
                    <a:pt x="8872" y="78"/>
                  </a:lnTo>
                  <a:lnTo>
                    <a:pt x="9727" y="78"/>
                  </a:lnTo>
                  <a:lnTo>
                    <a:pt x="10543" y="2412"/>
                  </a:lnTo>
                  <a:lnTo>
                    <a:pt x="11350" y="78"/>
                  </a:lnTo>
                  <a:lnTo>
                    <a:pt x="12215" y="78"/>
                  </a:lnTo>
                  <a:lnTo>
                    <a:pt x="13077" y="78"/>
                  </a:lnTo>
                  <a:lnTo>
                    <a:pt x="13077" y="359"/>
                  </a:lnTo>
                  <a:lnTo>
                    <a:pt x="12835" y="359"/>
                  </a:lnTo>
                  <a:lnTo>
                    <a:pt x="12793" y="359"/>
                  </a:lnTo>
                  <a:lnTo>
                    <a:pt x="12754" y="362"/>
                  </a:lnTo>
                  <a:lnTo>
                    <a:pt x="12735" y="365"/>
                  </a:lnTo>
                  <a:lnTo>
                    <a:pt x="12718" y="367"/>
                  </a:lnTo>
                  <a:lnTo>
                    <a:pt x="12701" y="370"/>
                  </a:lnTo>
                  <a:lnTo>
                    <a:pt x="12686" y="373"/>
                  </a:lnTo>
                  <a:lnTo>
                    <a:pt x="12672" y="376"/>
                  </a:lnTo>
                  <a:lnTo>
                    <a:pt x="12657" y="381"/>
                  </a:lnTo>
                  <a:lnTo>
                    <a:pt x="12645" y="385"/>
                  </a:lnTo>
                  <a:lnTo>
                    <a:pt x="12632" y="390"/>
                  </a:lnTo>
                  <a:lnTo>
                    <a:pt x="12621" y="396"/>
                  </a:lnTo>
                  <a:lnTo>
                    <a:pt x="12610" y="401"/>
                  </a:lnTo>
                  <a:lnTo>
                    <a:pt x="12601" y="408"/>
                  </a:lnTo>
                  <a:lnTo>
                    <a:pt x="12591" y="415"/>
                  </a:lnTo>
                  <a:lnTo>
                    <a:pt x="12583" y="423"/>
                  </a:lnTo>
                  <a:lnTo>
                    <a:pt x="12576" y="429"/>
                  </a:lnTo>
                  <a:lnTo>
                    <a:pt x="12569" y="439"/>
                  </a:lnTo>
                  <a:lnTo>
                    <a:pt x="12562" y="448"/>
                  </a:lnTo>
                  <a:lnTo>
                    <a:pt x="12556" y="458"/>
                  </a:lnTo>
                  <a:lnTo>
                    <a:pt x="12552" y="469"/>
                  </a:lnTo>
                  <a:lnTo>
                    <a:pt x="12546" y="480"/>
                  </a:lnTo>
                  <a:lnTo>
                    <a:pt x="12541" y="493"/>
                  </a:lnTo>
                  <a:lnTo>
                    <a:pt x="12538" y="505"/>
                  </a:lnTo>
                  <a:lnTo>
                    <a:pt x="12533" y="519"/>
                  </a:lnTo>
                  <a:lnTo>
                    <a:pt x="12530" y="533"/>
                  </a:lnTo>
                  <a:lnTo>
                    <a:pt x="12529" y="548"/>
                  </a:lnTo>
                  <a:lnTo>
                    <a:pt x="12527" y="563"/>
                  </a:lnTo>
                  <a:lnTo>
                    <a:pt x="12526" y="580"/>
                  </a:lnTo>
                  <a:lnTo>
                    <a:pt x="12525" y="598"/>
                  </a:lnTo>
                  <a:lnTo>
                    <a:pt x="12525" y="615"/>
                  </a:lnTo>
                  <a:lnTo>
                    <a:pt x="12525" y="3361"/>
                  </a:lnTo>
                  <a:lnTo>
                    <a:pt x="12525" y="3378"/>
                  </a:lnTo>
                  <a:lnTo>
                    <a:pt x="12526" y="3395"/>
                  </a:lnTo>
                  <a:lnTo>
                    <a:pt x="12527" y="3413"/>
                  </a:lnTo>
                  <a:lnTo>
                    <a:pt x="12529" y="3428"/>
                  </a:lnTo>
                  <a:lnTo>
                    <a:pt x="12530" y="3443"/>
                  </a:lnTo>
                  <a:lnTo>
                    <a:pt x="12533" y="3457"/>
                  </a:lnTo>
                  <a:lnTo>
                    <a:pt x="12538" y="3471"/>
                  </a:lnTo>
                  <a:lnTo>
                    <a:pt x="12541" y="3484"/>
                  </a:lnTo>
                  <a:lnTo>
                    <a:pt x="12546" y="3495"/>
                  </a:lnTo>
                  <a:lnTo>
                    <a:pt x="12552" y="3507"/>
                  </a:lnTo>
                  <a:lnTo>
                    <a:pt x="12556" y="3518"/>
                  </a:lnTo>
                  <a:lnTo>
                    <a:pt x="12562" y="3528"/>
                  </a:lnTo>
                  <a:lnTo>
                    <a:pt x="12569" y="3536"/>
                  </a:lnTo>
                  <a:lnTo>
                    <a:pt x="12576" y="3546"/>
                  </a:lnTo>
                  <a:lnTo>
                    <a:pt x="12583" y="3555"/>
                  </a:lnTo>
                  <a:lnTo>
                    <a:pt x="12591" y="3561"/>
                  </a:lnTo>
                  <a:lnTo>
                    <a:pt x="12601" y="3567"/>
                  </a:lnTo>
                  <a:lnTo>
                    <a:pt x="12610" y="3574"/>
                  </a:lnTo>
                  <a:lnTo>
                    <a:pt x="12621" y="3580"/>
                  </a:lnTo>
                  <a:lnTo>
                    <a:pt x="12632" y="3586"/>
                  </a:lnTo>
                  <a:lnTo>
                    <a:pt x="12645" y="3590"/>
                  </a:lnTo>
                  <a:lnTo>
                    <a:pt x="12657" y="3595"/>
                  </a:lnTo>
                  <a:lnTo>
                    <a:pt x="12672" y="3600"/>
                  </a:lnTo>
                  <a:lnTo>
                    <a:pt x="12686" y="3603"/>
                  </a:lnTo>
                  <a:lnTo>
                    <a:pt x="12701" y="3606"/>
                  </a:lnTo>
                  <a:lnTo>
                    <a:pt x="12718" y="3609"/>
                  </a:lnTo>
                  <a:lnTo>
                    <a:pt x="12735" y="3610"/>
                  </a:lnTo>
                  <a:lnTo>
                    <a:pt x="12754" y="3613"/>
                  </a:lnTo>
                  <a:lnTo>
                    <a:pt x="12793" y="3616"/>
                  </a:lnTo>
                  <a:lnTo>
                    <a:pt x="12835" y="3617"/>
                  </a:lnTo>
                  <a:lnTo>
                    <a:pt x="13077" y="3617"/>
                  </a:lnTo>
                  <a:lnTo>
                    <a:pt x="13077" y="3899"/>
                  </a:lnTo>
                  <a:lnTo>
                    <a:pt x="12055" y="3899"/>
                  </a:lnTo>
                  <a:lnTo>
                    <a:pt x="11028" y="3899"/>
                  </a:lnTo>
                  <a:lnTo>
                    <a:pt x="11028" y="3617"/>
                  </a:lnTo>
                  <a:lnTo>
                    <a:pt x="11270" y="3617"/>
                  </a:lnTo>
                  <a:lnTo>
                    <a:pt x="11313" y="3616"/>
                  </a:lnTo>
                  <a:lnTo>
                    <a:pt x="11352" y="3613"/>
                  </a:lnTo>
                  <a:lnTo>
                    <a:pt x="11370" y="3610"/>
                  </a:lnTo>
                  <a:lnTo>
                    <a:pt x="11387" y="3609"/>
                  </a:lnTo>
                  <a:lnTo>
                    <a:pt x="11403" y="3606"/>
                  </a:lnTo>
                  <a:lnTo>
                    <a:pt x="11419" y="3603"/>
                  </a:lnTo>
                  <a:lnTo>
                    <a:pt x="11434" y="3600"/>
                  </a:lnTo>
                  <a:lnTo>
                    <a:pt x="11448" y="3595"/>
                  </a:lnTo>
                  <a:lnTo>
                    <a:pt x="11461" y="3590"/>
                  </a:lnTo>
                  <a:lnTo>
                    <a:pt x="11473" y="3586"/>
                  </a:lnTo>
                  <a:lnTo>
                    <a:pt x="11485" y="3580"/>
                  </a:lnTo>
                  <a:lnTo>
                    <a:pt x="11496" y="3574"/>
                  </a:lnTo>
                  <a:lnTo>
                    <a:pt x="11505" y="3567"/>
                  </a:lnTo>
                  <a:lnTo>
                    <a:pt x="11515" y="3561"/>
                  </a:lnTo>
                  <a:lnTo>
                    <a:pt x="11521" y="3555"/>
                  </a:lnTo>
                  <a:lnTo>
                    <a:pt x="11530" y="3546"/>
                  </a:lnTo>
                  <a:lnTo>
                    <a:pt x="11538" y="3536"/>
                  </a:lnTo>
                  <a:lnTo>
                    <a:pt x="11543" y="3528"/>
                  </a:lnTo>
                  <a:lnTo>
                    <a:pt x="11549" y="3518"/>
                  </a:lnTo>
                  <a:lnTo>
                    <a:pt x="11555" y="3507"/>
                  </a:lnTo>
                  <a:lnTo>
                    <a:pt x="11560" y="3495"/>
                  </a:lnTo>
                  <a:lnTo>
                    <a:pt x="11564" y="3484"/>
                  </a:lnTo>
                  <a:lnTo>
                    <a:pt x="11568" y="3471"/>
                  </a:lnTo>
                  <a:lnTo>
                    <a:pt x="11572" y="3457"/>
                  </a:lnTo>
                  <a:lnTo>
                    <a:pt x="11574" y="3443"/>
                  </a:lnTo>
                  <a:lnTo>
                    <a:pt x="11577" y="3428"/>
                  </a:lnTo>
                  <a:lnTo>
                    <a:pt x="11578" y="3413"/>
                  </a:lnTo>
                  <a:lnTo>
                    <a:pt x="11581" y="3395"/>
                  </a:lnTo>
                  <a:lnTo>
                    <a:pt x="11581" y="3378"/>
                  </a:lnTo>
                  <a:lnTo>
                    <a:pt x="11582" y="3361"/>
                  </a:lnTo>
                  <a:lnTo>
                    <a:pt x="11582" y="437"/>
                  </a:lnTo>
                  <a:lnTo>
                    <a:pt x="11580" y="437"/>
                  </a:lnTo>
                  <a:lnTo>
                    <a:pt x="10386" y="3899"/>
                  </a:lnTo>
                  <a:lnTo>
                    <a:pt x="10257" y="3899"/>
                  </a:lnTo>
                  <a:lnTo>
                    <a:pt x="10128" y="3899"/>
                  </a:lnTo>
                  <a:lnTo>
                    <a:pt x="8929" y="465"/>
                  </a:lnTo>
                  <a:lnTo>
                    <a:pt x="8931" y="465"/>
                  </a:lnTo>
                  <a:lnTo>
                    <a:pt x="8931" y="2975"/>
                  </a:lnTo>
                  <a:close/>
                  <a:moveTo>
                    <a:pt x="16035" y="1413"/>
                  </a:moveTo>
                  <a:lnTo>
                    <a:pt x="16014" y="1351"/>
                  </a:lnTo>
                  <a:lnTo>
                    <a:pt x="15991" y="1289"/>
                  </a:lnTo>
                  <a:lnTo>
                    <a:pt x="15968" y="1229"/>
                  </a:lnTo>
                  <a:lnTo>
                    <a:pt x="15941" y="1171"/>
                  </a:lnTo>
                  <a:lnTo>
                    <a:pt x="15914" y="1115"/>
                  </a:lnTo>
                  <a:lnTo>
                    <a:pt x="15886" y="1059"/>
                  </a:lnTo>
                  <a:lnTo>
                    <a:pt x="15856" y="1005"/>
                  </a:lnTo>
                  <a:lnTo>
                    <a:pt x="15824" y="953"/>
                  </a:lnTo>
                  <a:lnTo>
                    <a:pt x="15790" y="902"/>
                  </a:lnTo>
                  <a:lnTo>
                    <a:pt x="15756" y="853"/>
                  </a:lnTo>
                  <a:lnTo>
                    <a:pt x="15719" y="805"/>
                  </a:lnTo>
                  <a:lnTo>
                    <a:pt x="15683" y="759"/>
                  </a:lnTo>
                  <a:lnTo>
                    <a:pt x="15643" y="715"/>
                  </a:lnTo>
                  <a:lnTo>
                    <a:pt x="15603" y="672"/>
                  </a:lnTo>
                  <a:lnTo>
                    <a:pt x="15583" y="651"/>
                  </a:lnTo>
                  <a:lnTo>
                    <a:pt x="15561" y="630"/>
                  </a:lnTo>
                  <a:lnTo>
                    <a:pt x="15541" y="610"/>
                  </a:lnTo>
                  <a:lnTo>
                    <a:pt x="15517" y="590"/>
                  </a:lnTo>
                  <a:lnTo>
                    <a:pt x="15496" y="571"/>
                  </a:lnTo>
                  <a:lnTo>
                    <a:pt x="15473" y="552"/>
                  </a:lnTo>
                  <a:lnTo>
                    <a:pt x="15451" y="534"/>
                  </a:lnTo>
                  <a:lnTo>
                    <a:pt x="15429" y="517"/>
                  </a:lnTo>
                  <a:lnTo>
                    <a:pt x="15406" y="500"/>
                  </a:lnTo>
                  <a:lnTo>
                    <a:pt x="15384" y="483"/>
                  </a:lnTo>
                  <a:lnTo>
                    <a:pt x="15361" y="468"/>
                  </a:lnTo>
                  <a:lnTo>
                    <a:pt x="15339" y="453"/>
                  </a:lnTo>
                  <a:lnTo>
                    <a:pt x="15315" y="439"/>
                  </a:lnTo>
                  <a:lnTo>
                    <a:pt x="15292" y="425"/>
                  </a:lnTo>
                  <a:lnTo>
                    <a:pt x="15270" y="412"/>
                  </a:lnTo>
                  <a:lnTo>
                    <a:pt x="15245" y="399"/>
                  </a:lnTo>
                  <a:lnTo>
                    <a:pt x="15221" y="387"/>
                  </a:lnTo>
                  <a:lnTo>
                    <a:pt x="15198" y="376"/>
                  </a:lnTo>
                  <a:lnTo>
                    <a:pt x="15175" y="365"/>
                  </a:lnTo>
                  <a:lnTo>
                    <a:pt x="15151" y="354"/>
                  </a:lnTo>
                  <a:lnTo>
                    <a:pt x="15128" y="345"/>
                  </a:lnTo>
                  <a:lnTo>
                    <a:pt x="15103" y="337"/>
                  </a:lnTo>
                  <a:lnTo>
                    <a:pt x="15079" y="328"/>
                  </a:lnTo>
                  <a:lnTo>
                    <a:pt x="15056" y="321"/>
                  </a:lnTo>
                  <a:lnTo>
                    <a:pt x="15031" y="313"/>
                  </a:lnTo>
                  <a:lnTo>
                    <a:pt x="15007" y="307"/>
                  </a:lnTo>
                  <a:lnTo>
                    <a:pt x="14983" y="301"/>
                  </a:lnTo>
                  <a:lnTo>
                    <a:pt x="14958" y="296"/>
                  </a:lnTo>
                  <a:lnTo>
                    <a:pt x="14933" y="291"/>
                  </a:lnTo>
                  <a:lnTo>
                    <a:pt x="14910" y="287"/>
                  </a:lnTo>
                  <a:lnTo>
                    <a:pt x="14884" y="284"/>
                  </a:lnTo>
                  <a:lnTo>
                    <a:pt x="14859" y="281"/>
                  </a:lnTo>
                  <a:lnTo>
                    <a:pt x="14834" y="279"/>
                  </a:lnTo>
                  <a:lnTo>
                    <a:pt x="14810" y="278"/>
                  </a:lnTo>
                  <a:lnTo>
                    <a:pt x="14784" y="276"/>
                  </a:lnTo>
                  <a:lnTo>
                    <a:pt x="14759" y="276"/>
                  </a:lnTo>
                  <a:lnTo>
                    <a:pt x="14718" y="278"/>
                  </a:lnTo>
                  <a:lnTo>
                    <a:pt x="14677" y="278"/>
                  </a:lnTo>
                  <a:lnTo>
                    <a:pt x="14638" y="281"/>
                  </a:lnTo>
                  <a:lnTo>
                    <a:pt x="14600" y="285"/>
                  </a:lnTo>
                  <a:lnTo>
                    <a:pt x="14561" y="290"/>
                  </a:lnTo>
                  <a:lnTo>
                    <a:pt x="14526" y="297"/>
                  </a:lnTo>
                  <a:lnTo>
                    <a:pt x="14490" y="304"/>
                  </a:lnTo>
                  <a:lnTo>
                    <a:pt x="14456" y="313"/>
                  </a:lnTo>
                  <a:lnTo>
                    <a:pt x="14422" y="323"/>
                  </a:lnTo>
                  <a:lnTo>
                    <a:pt x="14390" y="333"/>
                  </a:lnTo>
                  <a:lnTo>
                    <a:pt x="14359" y="346"/>
                  </a:lnTo>
                  <a:lnTo>
                    <a:pt x="14329" y="359"/>
                  </a:lnTo>
                  <a:lnTo>
                    <a:pt x="14300" y="374"/>
                  </a:lnTo>
                  <a:lnTo>
                    <a:pt x="14272" y="389"/>
                  </a:lnTo>
                  <a:lnTo>
                    <a:pt x="14244" y="405"/>
                  </a:lnTo>
                  <a:lnTo>
                    <a:pt x="14218" y="424"/>
                  </a:lnTo>
                  <a:lnTo>
                    <a:pt x="14193" y="442"/>
                  </a:lnTo>
                  <a:lnTo>
                    <a:pt x="14170" y="461"/>
                  </a:lnTo>
                  <a:lnTo>
                    <a:pt x="14149" y="482"/>
                  </a:lnTo>
                  <a:lnTo>
                    <a:pt x="14129" y="502"/>
                  </a:lnTo>
                  <a:lnTo>
                    <a:pt x="14110" y="525"/>
                  </a:lnTo>
                  <a:lnTo>
                    <a:pt x="14093" y="547"/>
                  </a:lnTo>
                  <a:lnTo>
                    <a:pt x="14079" y="571"/>
                  </a:lnTo>
                  <a:lnTo>
                    <a:pt x="14064" y="595"/>
                  </a:lnTo>
                  <a:lnTo>
                    <a:pt x="14054" y="619"/>
                  </a:lnTo>
                  <a:lnTo>
                    <a:pt x="14043" y="644"/>
                  </a:lnTo>
                  <a:lnTo>
                    <a:pt x="14034" y="671"/>
                  </a:lnTo>
                  <a:lnTo>
                    <a:pt x="14027" y="697"/>
                  </a:lnTo>
                  <a:lnTo>
                    <a:pt x="14021" y="724"/>
                  </a:lnTo>
                  <a:lnTo>
                    <a:pt x="14017" y="753"/>
                  </a:lnTo>
                  <a:lnTo>
                    <a:pt x="14015" y="782"/>
                  </a:lnTo>
                  <a:lnTo>
                    <a:pt x="14014" y="812"/>
                  </a:lnTo>
                  <a:lnTo>
                    <a:pt x="14015" y="845"/>
                  </a:lnTo>
                  <a:lnTo>
                    <a:pt x="14017" y="877"/>
                  </a:lnTo>
                  <a:lnTo>
                    <a:pt x="14021" y="909"/>
                  </a:lnTo>
                  <a:lnTo>
                    <a:pt x="14028" y="939"/>
                  </a:lnTo>
                  <a:lnTo>
                    <a:pt x="14035" y="969"/>
                  </a:lnTo>
                  <a:lnTo>
                    <a:pt x="14043" y="996"/>
                  </a:lnTo>
                  <a:lnTo>
                    <a:pt x="14055" y="1023"/>
                  </a:lnTo>
                  <a:lnTo>
                    <a:pt x="14067" y="1048"/>
                  </a:lnTo>
                  <a:lnTo>
                    <a:pt x="14081" y="1073"/>
                  </a:lnTo>
                  <a:lnTo>
                    <a:pt x="14096" y="1097"/>
                  </a:lnTo>
                  <a:lnTo>
                    <a:pt x="14113" y="1119"/>
                  </a:lnTo>
                  <a:lnTo>
                    <a:pt x="14132" y="1142"/>
                  </a:lnTo>
                  <a:lnTo>
                    <a:pt x="14153" y="1162"/>
                  </a:lnTo>
                  <a:lnTo>
                    <a:pt x="14174" y="1182"/>
                  </a:lnTo>
                  <a:lnTo>
                    <a:pt x="14198" y="1200"/>
                  </a:lnTo>
                  <a:lnTo>
                    <a:pt x="14224" y="1217"/>
                  </a:lnTo>
                  <a:lnTo>
                    <a:pt x="14251" y="1234"/>
                  </a:lnTo>
                  <a:lnTo>
                    <a:pt x="14282" y="1249"/>
                  </a:lnTo>
                  <a:lnTo>
                    <a:pt x="14314" y="1266"/>
                  </a:lnTo>
                  <a:lnTo>
                    <a:pt x="14350" y="1282"/>
                  </a:lnTo>
                  <a:lnTo>
                    <a:pt x="14389" y="1297"/>
                  </a:lnTo>
                  <a:lnTo>
                    <a:pt x="14430" y="1312"/>
                  </a:lnTo>
                  <a:lnTo>
                    <a:pt x="14476" y="1327"/>
                  </a:lnTo>
                  <a:lnTo>
                    <a:pt x="14524" y="1341"/>
                  </a:lnTo>
                  <a:lnTo>
                    <a:pt x="14574" y="1356"/>
                  </a:lnTo>
                  <a:lnTo>
                    <a:pt x="14628" y="1370"/>
                  </a:lnTo>
                  <a:lnTo>
                    <a:pt x="14683" y="1385"/>
                  </a:lnTo>
                  <a:lnTo>
                    <a:pt x="14742" y="1398"/>
                  </a:lnTo>
                  <a:lnTo>
                    <a:pt x="14803" y="1412"/>
                  </a:lnTo>
                  <a:lnTo>
                    <a:pt x="14869" y="1425"/>
                  </a:lnTo>
                  <a:lnTo>
                    <a:pt x="14936" y="1438"/>
                  </a:lnTo>
                  <a:lnTo>
                    <a:pt x="15007" y="1450"/>
                  </a:lnTo>
                  <a:lnTo>
                    <a:pt x="15102" y="1468"/>
                  </a:lnTo>
                  <a:lnTo>
                    <a:pt x="15194" y="1487"/>
                  </a:lnTo>
                  <a:lnTo>
                    <a:pt x="15239" y="1497"/>
                  </a:lnTo>
                  <a:lnTo>
                    <a:pt x="15283" y="1507"/>
                  </a:lnTo>
                  <a:lnTo>
                    <a:pt x="15325" y="1517"/>
                  </a:lnTo>
                  <a:lnTo>
                    <a:pt x="15368" y="1529"/>
                  </a:lnTo>
                  <a:lnTo>
                    <a:pt x="15408" y="1540"/>
                  </a:lnTo>
                  <a:lnTo>
                    <a:pt x="15449" y="1553"/>
                  </a:lnTo>
                  <a:lnTo>
                    <a:pt x="15489" y="1564"/>
                  </a:lnTo>
                  <a:lnTo>
                    <a:pt x="15528" y="1577"/>
                  </a:lnTo>
                  <a:lnTo>
                    <a:pt x="15567" y="1589"/>
                  </a:lnTo>
                  <a:lnTo>
                    <a:pt x="15603" y="1603"/>
                  </a:lnTo>
                  <a:lnTo>
                    <a:pt x="15641" y="1616"/>
                  </a:lnTo>
                  <a:lnTo>
                    <a:pt x="15675" y="1631"/>
                  </a:lnTo>
                  <a:lnTo>
                    <a:pt x="15711" y="1645"/>
                  </a:lnTo>
                  <a:lnTo>
                    <a:pt x="15744" y="1660"/>
                  </a:lnTo>
                  <a:lnTo>
                    <a:pt x="15777" y="1674"/>
                  </a:lnTo>
                  <a:lnTo>
                    <a:pt x="15811" y="1689"/>
                  </a:lnTo>
                  <a:lnTo>
                    <a:pt x="15841" y="1706"/>
                  </a:lnTo>
                  <a:lnTo>
                    <a:pt x="15872" y="1721"/>
                  </a:lnTo>
                  <a:lnTo>
                    <a:pt x="15902" y="1738"/>
                  </a:lnTo>
                  <a:lnTo>
                    <a:pt x="15932" y="1755"/>
                  </a:lnTo>
                  <a:lnTo>
                    <a:pt x="15960" y="1772"/>
                  </a:lnTo>
                  <a:lnTo>
                    <a:pt x="15987" y="1789"/>
                  </a:lnTo>
                  <a:lnTo>
                    <a:pt x="16014" y="1809"/>
                  </a:lnTo>
                  <a:lnTo>
                    <a:pt x="16040" y="1826"/>
                  </a:lnTo>
                  <a:lnTo>
                    <a:pt x="16064" y="1844"/>
                  </a:lnTo>
                  <a:lnTo>
                    <a:pt x="16088" y="1863"/>
                  </a:lnTo>
                  <a:lnTo>
                    <a:pt x="16112" y="1882"/>
                  </a:lnTo>
                  <a:lnTo>
                    <a:pt x="16134" y="1903"/>
                  </a:lnTo>
                  <a:lnTo>
                    <a:pt x="16157" y="1922"/>
                  </a:lnTo>
                  <a:lnTo>
                    <a:pt x="16177" y="1943"/>
                  </a:lnTo>
                  <a:lnTo>
                    <a:pt x="16198" y="1963"/>
                  </a:lnTo>
                  <a:lnTo>
                    <a:pt x="16217" y="1985"/>
                  </a:lnTo>
                  <a:lnTo>
                    <a:pt x="16235" y="2006"/>
                  </a:lnTo>
                  <a:lnTo>
                    <a:pt x="16255" y="2030"/>
                  </a:lnTo>
                  <a:lnTo>
                    <a:pt x="16272" y="2053"/>
                  </a:lnTo>
                  <a:lnTo>
                    <a:pt x="16288" y="2076"/>
                  </a:lnTo>
                  <a:lnTo>
                    <a:pt x="16305" y="2100"/>
                  </a:lnTo>
                  <a:lnTo>
                    <a:pt x="16320" y="2124"/>
                  </a:lnTo>
                  <a:lnTo>
                    <a:pt x="16334" y="2148"/>
                  </a:lnTo>
                  <a:lnTo>
                    <a:pt x="16349" y="2174"/>
                  </a:lnTo>
                  <a:lnTo>
                    <a:pt x="16362" y="2200"/>
                  </a:lnTo>
                  <a:lnTo>
                    <a:pt x="16375" y="2226"/>
                  </a:lnTo>
                  <a:lnTo>
                    <a:pt x="16387" y="2253"/>
                  </a:lnTo>
                  <a:lnTo>
                    <a:pt x="16399" y="2278"/>
                  </a:lnTo>
                  <a:lnTo>
                    <a:pt x="16408" y="2306"/>
                  </a:lnTo>
                  <a:lnTo>
                    <a:pt x="16419" y="2334"/>
                  </a:lnTo>
                  <a:lnTo>
                    <a:pt x="16429" y="2363"/>
                  </a:lnTo>
                  <a:lnTo>
                    <a:pt x="16436" y="2392"/>
                  </a:lnTo>
                  <a:lnTo>
                    <a:pt x="16445" y="2422"/>
                  </a:lnTo>
                  <a:lnTo>
                    <a:pt x="16453" y="2451"/>
                  </a:lnTo>
                  <a:lnTo>
                    <a:pt x="16458" y="2482"/>
                  </a:lnTo>
                  <a:lnTo>
                    <a:pt x="16464" y="2513"/>
                  </a:lnTo>
                  <a:lnTo>
                    <a:pt x="16470" y="2544"/>
                  </a:lnTo>
                  <a:lnTo>
                    <a:pt x="16474" y="2575"/>
                  </a:lnTo>
                  <a:lnTo>
                    <a:pt x="16478" y="2608"/>
                  </a:lnTo>
                  <a:lnTo>
                    <a:pt x="16480" y="2641"/>
                  </a:lnTo>
                  <a:lnTo>
                    <a:pt x="16483" y="2674"/>
                  </a:lnTo>
                  <a:lnTo>
                    <a:pt x="16485" y="2707"/>
                  </a:lnTo>
                  <a:lnTo>
                    <a:pt x="16486" y="2743"/>
                  </a:lnTo>
                  <a:lnTo>
                    <a:pt x="16486" y="2776"/>
                  </a:lnTo>
                  <a:lnTo>
                    <a:pt x="16486" y="2808"/>
                  </a:lnTo>
                  <a:lnTo>
                    <a:pt x="16485" y="2840"/>
                  </a:lnTo>
                  <a:lnTo>
                    <a:pt x="16483" y="2870"/>
                  </a:lnTo>
                  <a:lnTo>
                    <a:pt x="16480" y="2900"/>
                  </a:lnTo>
                  <a:lnTo>
                    <a:pt x="16477" y="2930"/>
                  </a:lnTo>
                  <a:lnTo>
                    <a:pt x="16473" y="2960"/>
                  </a:lnTo>
                  <a:lnTo>
                    <a:pt x="16468" y="2990"/>
                  </a:lnTo>
                  <a:lnTo>
                    <a:pt x="16461" y="3018"/>
                  </a:lnTo>
                  <a:lnTo>
                    <a:pt x="16456" y="3047"/>
                  </a:lnTo>
                  <a:lnTo>
                    <a:pt x="16448" y="3076"/>
                  </a:lnTo>
                  <a:lnTo>
                    <a:pt x="16440" y="3104"/>
                  </a:lnTo>
                  <a:lnTo>
                    <a:pt x="16431" y="3132"/>
                  </a:lnTo>
                  <a:lnTo>
                    <a:pt x="16421" y="3160"/>
                  </a:lnTo>
                  <a:lnTo>
                    <a:pt x="16411" y="3188"/>
                  </a:lnTo>
                  <a:lnTo>
                    <a:pt x="16400" y="3215"/>
                  </a:lnTo>
                  <a:lnTo>
                    <a:pt x="16388" y="3241"/>
                  </a:lnTo>
                  <a:lnTo>
                    <a:pt x="16375" y="3268"/>
                  </a:lnTo>
                  <a:lnTo>
                    <a:pt x="16361" y="3293"/>
                  </a:lnTo>
                  <a:lnTo>
                    <a:pt x="16348" y="3319"/>
                  </a:lnTo>
                  <a:lnTo>
                    <a:pt x="16332" y="3345"/>
                  </a:lnTo>
                  <a:lnTo>
                    <a:pt x="16317" y="3371"/>
                  </a:lnTo>
                  <a:lnTo>
                    <a:pt x="16301" y="3395"/>
                  </a:lnTo>
                  <a:lnTo>
                    <a:pt x="16283" y="3420"/>
                  </a:lnTo>
                  <a:lnTo>
                    <a:pt x="16265" y="3444"/>
                  </a:lnTo>
                  <a:lnTo>
                    <a:pt x="16246" y="3469"/>
                  </a:lnTo>
                  <a:lnTo>
                    <a:pt x="16227" y="3492"/>
                  </a:lnTo>
                  <a:lnTo>
                    <a:pt x="16207" y="3516"/>
                  </a:lnTo>
                  <a:lnTo>
                    <a:pt x="16185" y="3538"/>
                  </a:lnTo>
                  <a:lnTo>
                    <a:pt x="16163" y="3561"/>
                  </a:lnTo>
                  <a:lnTo>
                    <a:pt x="16141" y="3585"/>
                  </a:lnTo>
                  <a:lnTo>
                    <a:pt x="16117" y="3607"/>
                  </a:lnTo>
                  <a:lnTo>
                    <a:pt x="16093" y="3629"/>
                  </a:lnTo>
                  <a:lnTo>
                    <a:pt x="16069" y="3650"/>
                  </a:lnTo>
                  <a:lnTo>
                    <a:pt x="16043" y="3671"/>
                  </a:lnTo>
                  <a:lnTo>
                    <a:pt x="16018" y="3690"/>
                  </a:lnTo>
                  <a:lnTo>
                    <a:pt x="15992" y="3709"/>
                  </a:lnTo>
                  <a:lnTo>
                    <a:pt x="15965" y="3729"/>
                  </a:lnTo>
                  <a:lnTo>
                    <a:pt x="15940" y="3747"/>
                  </a:lnTo>
                  <a:lnTo>
                    <a:pt x="15913" y="3763"/>
                  </a:lnTo>
                  <a:lnTo>
                    <a:pt x="15886" y="3781"/>
                  </a:lnTo>
                  <a:lnTo>
                    <a:pt x="15858" y="3796"/>
                  </a:lnTo>
                  <a:lnTo>
                    <a:pt x="15830" y="3812"/>
                  </a:lnTo>
                  <a:lnTo>
                    <a:pt x="15802" y="3827"/>
                  </a:lnTo>
                  <a:lnTo>
                    <a:pt x="15773" y="3841"/>
                  </a:lnTo>
                  <a:lnTo>
                    <a:pt x="15744" y="3853"/>
                  </a:lnTo>
                  <a:lnTo>
                    <a:pt x="15715" y="3866"/>
                  </a:lnTo>
                  <a:lnTo>
                    <a:pt x="15686" y="3878"/>
                  </a:lnTo>
                  <a:lnTo>
                    <a:pt x="15656" y="3889"/>
                  </a:lnTo>
                  <a:lnTo>
                    <a:pt x="15625" y="3900"/>
                  </a:lnTo>
                  <a:lnTo>
                    <a:pt x="15594" y="3909"/>
                  </a:lnTo>
                  <a:lnTo>
                    <a:pt x="15563" y="3919"/>
                  </a:lnTo>
                  <a:lnTo>
                    <a:pt x="15532" y="3928"/>
                  </a:lnTo>
                  <a:lnTo>
                    <a:pt x="15500" y="3934"/>
                  </a:lnTo>
                  <a:lnTo>
                    <a:pt x="15468" y="3942"/>
                  </a:lnTo>
                  <a:lnTo>
                    <a:pt x="15436" y="3949"/>
                  </a:lnTo>
                  <a:lnTo>
                    <a:pt x="15403" y="3955"/>
                  </a:lnTo>
                  <a:lnTo>
                    <a:pt x="15370" y="3959"/>
                  </a:lnTo>
                  <a:lnTo>
                    <a:pt x="15336" y="3963"/>
                  </a:lnTo>
                  <a:lnTo>
                    <a:pt x="15303" y="3967"/>
                  </a:lnTo>
                  <a:lnTo>
                    <a:pt x="15269" y="3971"/>
                  </a:lnTo>
                  <a:lnTo>
                    <a:pt x="15234" y="3973"/>
                  </a:lnTo>
                  <a:lnTo>
                    <a:pt x="15199" y="3975"/>
                  </a:lnTo>
                  <a:lnTo>
                    <a:pt x="15164" y="3976"/>
                  </a:lnTo>
                  <a:lnTo>
                    <a:pt x="15129" y="3976"/>
                  </a:lnTo>
                  <a:lnTo>
                    <a:pt x="15086" y="3976"/>
                  </a:lnTo>
                  <a:lnTo>
                    <a:pt x="15043" y="3975"/>
                  </a:lnTo>
                  <a:lnTo>
                    <a:pt x="15000" y="3973"/>
                  </a:lnTo>
                  <a:lnTo>
                    <a:pt x="14958" y="3971"/>
                  </a:lnTo>
                  <a:lnTo>
                    <a:pt x="14917" y="3967"/>
                  </a:lnTo>
                  <a:lnTo>
                    <a:pt x="14876" y="3963"/>
                  </a:lnTo>
                  <a:lnTo>
                    <a:pt x="14835" y="3959"/>
                  </a:lnTo>
                  <a:lnTo>
                    <a:pt x="14797" y="3955"/>
                  </a:lnTo>
                  <a:lnTo>
                    <a:pt x="14757" y="3948"/>
                  </a:lnTo>
                  <a:lnTo>
                    <a:pt x="14718" y="3942"/>
                  </a:lnTo>
                  <a:lnTo>
                    <a:pt x="14679" y="3934"/>
                  </a:lnTo>
                  <a:lnTo>
                    <a:pt x="14643" y="3928"/>
                  </a:lnTo>
                  <a:lnTo>
                    <a:pt x="14605" y="3918"/>
                  </a:lnTo>
                  <a:lnTo>
                    <a:pt x="14569" y="3908"/>
                  </a:lnTo>
                  <a:lnTo>
                    <a:pt x="14532" y="3900"/>
                  </a:lnTo>
                  <a:lnTo>
                    <a:pt x="14498" y="3889"/>
                  </a:lnTo>
                  <a:lnTo>
                    <a:pt x="14462" y="3878"/>
                  </a:lnTo>
                  <a:lnTo>
                    <a:pt x="14429" y="3865"/>
                  </a:lnTo>
                  <a:lnTo>
                    <a:pt x="14395" y="3853"/>
                  </a:lnTo>
                  <a:lnTo>
                    <a:pt x="14360" y="3839"/>
                  </a:lnTo>
                  <a:lnTo>
                    <a:pt x="14328" y="3826"/>
                  </a:lnTo>
                  <a:lnTo>
                    <a:pt x="14296" y="3810"/>
                  </a:lnTo>
                  <a:lnTo>
                    <a:pt x="14263" y="3795"/>
                  </a:lnTo>
                  <a:lnTo>
                    <a:pt x="14233" y="3780"/>
                  </a:lnTo>
                  <a:lnTo>
                    <a:pt x="14202" y="3763"/>
                  </a:lnTo>
                  <a:lnTo>
                    <a:pt x="14171" y="3746"/>
                  </a:lnTo>
                  <a:lnTo>
                    <a:pt x="14142" y="3728"/>
                  </a:lnTo>
                  <a:lnTo>
                    <a:pt x="14112" y="3709"/>
                  </a:lnTo>
                  <a:lnTo>
                    <a:pt x="14084" y="3689"/>
                  </a:lnTo>
                  <a:lnTo>
                    <a:pt x="14056" y="3670"/>
                  </a:lnTo>
                  <a:lnTo>
                    <a:pt x="14028" y="3649"/>
                  </a:lnTo>
                  <a:lnTo>
                    <a:pt x="14001" y="3628"/>
                  </a:lnTo>
                  <a:lnTo>
                    <a:pt x="13664" y="3953"/>
                  </a:lnTo>
                  <a:lnTo>
                    <a:pt x="13445" y="3953"/>
                  </a:lnTo>
                  <a:lnTo>
                    <a:pt x="13398" y="2447"/>
                  </a:lnTo>
                  <a:lnTo>
                    <a:pt x="13664" y="2447"/>
                  </a:lnTo>
                  <a:lnTo>
                    <a:pt x="13676" y="2482"/>
                  </a:lnTo>
                  <a:lnTo>
                    <a:pt x="13689" y="2516"/>
                  </a:lnTo>
                  <a:lnTo>
                    <a:pt x="13700" y="2549"/>
                  </a:lnTo>
                  <a:lnTo>
                    <a:pt x="13714" y="2584"/>
                  </a:lnTo>
                  <a:lnTo>
                    <a:pt x="13727" y="2617"/>
                  </a:lnTo>
                  <a:lnTo>
                    <a:pt x="13740" y="2649"/>
                  </a:lnTo>
                  <a:lnTo>
                    <a:pt x="13754" y="2682"/>
                  </a:lnTo>
                  <a:lnTo>
                    <a:pt x="13768" y="2714"/>
                  </a:lnTo>
                  <a:lnTo>
                    <a:pt x="13783" y="2746"/>
                  </a:lnTo>
                  <a:lnTo>
                    <a:pt x="13798" y="2776"/>
                  </a:lnTo>
                  <a:lnTo>
                    <a:pt x="13813" y="2807"/>
                  </a:lnTo>
                  <a:lnTo>
                    <a:pt x="13830" y="2837"/>
                  </a:lnTo>
                  <a:lnTo>
                    <a:pt x="13845" y="2868"/>
                  </a:lnTo>
                  <a:lnTo>
                    <a:pt x="13862" y="2896"/>
                  </a:lnTo>
                  <a:lnTo>
                    <a:pt x="13879" y="2926"/>
                  </a:lnTo>
                  <a:lnTo>
                    <a:pt x="13897" y="2954"/>
                  </a:lnTo>
                  <a:lnTo>
                    <a:pt x="13915" y="2983"/>
                  </a:lnTo>
                  <a:lnTo>
                    <a:pt x="13934" y="3009"/>
                  </a:lnTo>
                  <a:lnTo>
                    <a:pt x="13953" y="3037"/>
                  </a:lnTo>
                  <a:lnTo>
                    <a:pt x="13971" y="3064"/>
                  </a:lnTo>
                  <a:lnTo>
                    <a:pt x="13990" y="3091"/>
                  </a:lnTo>
                  <a:lnTo>
                    <a:pt x="14011" y="3116"/>
                  </a:lnTo>
                  <a:lnTo>
                    <a:pt x="14031" y="3142"/>
                  </a:lnTo>
                  <a:lnTo>
                    <a:pt x="14052" y="3166"/>
                  </a:lnTo>
                  <a:lnTo>
                    <a:pt x="14073" y="3191"/>
                  </a:lnTo>
                  <a:lnTo>
                    <a:pt x="14095" y="3216"/>
                  </a:lnTo>
                  <a:lnTo>
                    <a:pt x="14116" y="3240"/>
                  </a:lnTo>
                  <a:lnTo>
                    <a:pt x="14139" y="3264"/>
                  </a:lnTo>
                  <a:lnTo>
                    <a:pt x="14161" y="3288"/>
                  </a:lnTo>
                  <a:lnTo>
                    <a:pt x="14184" y="3311"/>
                  </a:lnTo>
                  <a:lnTo>
                    <a:pt x="14208" y="3332"/>
                  </a:lnTo>
                  <a:lnTo>
                    <a:pt x="14233" y="3354"/>
                  </a:lnTo>
                  <a:lnTo>
                    <a:pt x="14257" y="3375"/>
                  </a:lnTo>
                  <a:lnTo>
                    <a:pt x="14282" y="3395"/>
                  </a:lnTo>
                  <a:lnTo>
                    <a:pt x="14305" y="3415"/>
                  </a:lnTo>
                  <a:lnTo>
                    <a:pt x="14330" y="3435"/>
                  </a:lnTo>
                  <a:lnTo>
                    <a:pt x="14355" y="3454"/>
                  </a:lnTo>
                  <a:lnTo>
                    <a:pt x="14379" y="3471"/>
                  </a:lnTo>
                  <a:lnTo>
                    <a:pt x="14404" y="3488"/>
                  </a:lnTo>
                  <a:lnTo>
                    <a:pt x="14430" y="3505"/>
                  </a:lnTo>
                  <a:lnTo>
                    <a:pt x="14455" y="3521"/>
                  </a:lnTo>
                  <a:lnTo>
                    <a:pt x="14479" y="3536"/>
                  </a:lnTo>
                  <a:lnTo>
                    <a:pt x="14504" y="3551"/>
                  </a:lnTo>
                  <a:lnTo>
                    <a:pt x="14530" y="3564"/>
                  </a:lnTo>
                  <a:lnTo>
                    <a:pt x="14556" y="3578"/>
                  </a:lnTo>
                  <a:lnTo>
                    <a:pt x="14582" y="3590"/>
                  </a:lnTo>
                  <a:lnTo>
                    <a:pt x="14607" y="3602"/>
                  </a:lnTo>
                  <a:lnTo>
                    <a:pt x="14633" y="3613"/>
                  </a:lnTo>
                  <a:lnTo>
                    <a:pt x="14660" y="3623"/>
                  </a:lnTo>
                  <a:lnTo>
                    <a:pt x="14686" y="3634"/>
                  </a:lnTo>
                  <a:lnTo>
                    <a:pt x="14713" y="3643"/>
                  </a:lnTo>
                  <a:lnTo>
                    <a:pt x="14739" y="3651"/>
                  </a:lnTo>
                  <a:lnTo>
                    <a:pt x="14765" y="3659"/>
                  </a:lnTo>
                  <a:lnTo>
                    <a:pt x="14792" y="3665"/>
                  </a:lnTo>
                  <a:lnTo>
                    <a:pt x="14819" y="3673"/>
                  </a:lnTo>
                  <a:lnTo>
                    <a:pt x="14846" y="3678"/>
                  </a:lnTo>
                  <a:lnTo>
                    <a:pt x="14874" y="3684"/>
                  </a:lnTo>
                  <a:lnTo>
                    <a:pt x="14900" y="3687"/>
                  </a:lnTo>
                  <a:lnTo>
                    <a:pt x="14928" y="3691"/>
                  </a:lnTo>
                  <a:lnTo>
                    <a:pt x="14955" y="3694"/>
                  </a:lnTo>
                  <a:lnTo>
                    <a:pt x="14983" y="3697"/>
                  </a:lnTo>
                  <a:lnTo>
                    <a:pt x="15011" y="3699"/>
                  </a:lnTo>
                  <a:lnTo>
                    <a:pt x="15039" y="3700"/>
                  </a:lnTo>
                  <a:lnTo>
                    <a:pt x="15067" y="3700"/>
                  </a:lnTo>
                  <a:lnTo>
                    <a:pt x="15110" y="3700"/>
                  </a:lnTo>
                  <a:lnTo>
                    <a:pt x="15153" y="3698"/>
                  </a:lnTo>
                  <a:lnTo>
                    <a:pt x="15194" y="3694"/>
                  </a:lnTo>
                  <a:lnTo>
                    <a:pt x="15235" y="3690"/>
                  </a:lnTo>
                  <a:lnTo>
                    <a:pt x="15274" y="3684"/>
                  </a:lnTo>
                  <a:lnTo>
                    <a:pt x="15313" y="3678"/>
                  </a:lnTo>
                  <a:lnTo>
                    <a:pt x="15350" y="3670"/>
                  </a:lnTo>
                  <a:lnTo>
                    <a:pt x="15387" y="3660"/>
                  </a:lnTo>
                  <a:lnTo>
                    <a:pt x="15421" y="3649"/>
                  </a:lnTo>
                  <a:lnTo>
                    <a:pt x="15456" y="3637"/>
                  </a:lnTo>
                  <a:lnTo>
                    <a:pt x="15489" y="3624"/>
                  </a:lnTo>
                  <a:lnTo>
                    <a:pt x="15520" y="3609"/>
                  </a:lnTo>
                  <a:lnTo>
                    <a:pt x="15551" y="3594"/>
                  </a:lnTo>
                  <a:lnTo>
                    <a:pt x="15582" y="3578"/>
                  </a:lnTo>
                  <a:lnTo>
                    <a:pt x="15611" y="3561"/>
                  </a:lnTo>
                  <a:lnTo>
                    <a:pt x="15639" y="3541"/>
                  </a:lnTo>
                  <a:lnTo>
                    <a:pt x="15664" y="3520"/>
                  </a:lnTo>
                  <a:lnTo>
                    <a:pt x="15689" y="3500"/>
                  </a:lnTo>
                  <a:lnTo>
                    <a:pt x="15712" y="3478"/>
                  </a:lnTo>
                  <a:lnTo>
                    <a:pt x="15733" y="3456"/>
                  </a:lnTo>
                  <a:lnTo>
                    <a:pt x="15753" y="3432"/>
                  </a:lnTo>
                  <a:lnTo>
                    <a:pt x="15770" y="3407"/>
                  </a:lnTo>
                  <a:lnTo>
                    <a:pt x="15787" y="3383"/>
                  </a:lnTo>
                  <a:lnTo>
                    <a:pt x="15801" y="3357"/>
                  </a:lnTo>
                  <a:lnTo>
                    <a:pt x="15814" y="3330"/>
                  </a:lnTo>
                  <a:lnTo>
                    <a:pt x="15825" y="3302"/>
                  </a:lnTo>
                  <a:lnTo>
                    <a:pt x="15834" y="3274"/>
                  </a:lnTo>
                  <a:lnTo>
                    <a:pt x="15841" y="3244"/>
                  </a:lnTo>
                  <a:lnTo>
                    <a:pt x="15847" y="3215"/>
                  </a:lnTo>
                  <a:lnTo>
                    <a:pt x="15851" y="3185"/>
                  </a:lnTo>
                  <a:lnTo>
                    <a:pt x="15855" y="3152"/>
                  </a:lnTo>
                  <a:lnTo>
                    <a:pt x="15856" y="3119"/>
                  </a:lnTo>
                  <a:lnTo>
                    <a:pt x="15855" y="3086"/>
                  </a:lnTo>
                  <a:lnTo>
                    <a:pt x="15853" y="3052"/>
                  </a:lnTo>
                  <a:lnTo>
                    <a:pt x="15849" y="3019"/>
                  </a:lnTo>
                  <a:lnTo>
                    <a:pt x="15845" y="2989"/>
                  </a:lnTo>
                  <a:lnTo>
                    <a:pt x="15839" y="2959"/>
                  </a:lnTo>
                  <a:lnTo>
                    <a:pt x="15832" y="2931"/>
                  </a:lnTo>
                  <a:lnTo>
                    <a:pt x="15824" y="2903"/>
                  </a:lnTo>
                  <a:lnTo>
                    <a:pt x="15814" y="2876"/>
                  </a:lnTo>
                  <a:lnTo>
                    <a:pt x="15803" y="2851"/>
                  </a:lnTo>
                  <a:lnTo>
                    <a:pt x="15790" y="2828"/>
                  </a:lnTo>
                  <a:lnTo>
                    <a:pt x="15777" y="2805"/>
                  </a:lnTo>
                  <a:lnTo>
                    <a:pt x="15763" y="2784"/>
                  </a:lnTo>
                  <a:lnTo>
                    <a:pt x="15746" y="2763"/>
                  </a:lnTo>
                  <a:lnTo>
                    <a:pt x="15729" y="2744"/>
                  </a:lnTo>
                  <a:lnTo>
                    <a:pt x="15711" y="2726"/>
                  </a:lnTo>
                  <a:lnTo>
                    <a:pt x="15689" y="2708"/>
                  </a:lnTo>
                  <a:lnTo>
                    <a:pt x="15668" y="2693"/>
                  </a:lnTo>
                  <a:lnTo>
                    <a:pt x="15644" y="2677"/>
                  </a:lnTo>
                  <a:lnTo>
                    <a:pt x="15617" y="2662"/>
                  </a:lnTo>
                  <a:lnTo>
                    <a:pt x="15589" y="2647"/>
                  </a:lnTo>
                  <a:lnTo>
                    <a:pt x="15558" y="2633"/>
                  </a:lnTo>
                  <a:lnTo>
                    <a:pt x="15525" y="2619"/>
                  </a:lnTo>
                  <a:lnTo>
                    <a:pt x="15489" y="2605"/>
                  </a:lnTo>
                  <a:lnTo>
                    <a:pt x="15450" y="2592"/>
                  </a:lnTo>
                  <a:lnTo>
                    <a:pt x="15411" y="2579"/>
                  </a:lnTo>
                  <a:lnTo>
                    <a:pt x="15369" y="2568"/>
                  </a:lnTo>
                  <a:lnTo>
                    <a:pt x="15322" y="2555"/>
                  </a:lnTo>
                  <a:lnTo>
                    <a:pt x="15275" y="2543"/>
                  </a:lnTo>
                  <a:lnTo>
                    <a:pt x="15226" y="2531"/>
                  </a:lnTo>
                  <a:lnTo>
                    <a:pt x="15174" y="2521"/>
                  </a:lnTo>
                  <a:lnTo>
                    <a:pt x="15121" y="2510"/>
                  </a:lnTo>
                  <a:lnTo>
                    <a:pt x="15064" y="2499"/>
                  </a:lnTo>
                  <a:lnTo>
                    <a:pt x="14957" y="2480"/>
                  </a:lnTo>
                  <a:lnTo>
                    <a:pt x="14854" y="2460"/>
                  </a:lnTo>
                  <a:lnTo>
                    <a:pt x="14804" y="2449"/>
                  </a:lnTo>
                  <a:lnTo>
                    <a:pt x="14755" y="2437"/>
                  </a:lnTo>
                  <a:lnTo>
                    <a:pt x="14706" y="2426"/>
                  </a:lnTo>
                  <a:lnTo>
                    <a:pt x="14659" y="2415"/>
                  </a:lnTo>
                  <a:lnTo>
                    <a:pt x="14613" y="2402"/>
                  </a:lnTo>
                  <a:lnTo>
                    <a:pt x="14567" y="2390"/>
                  </a:lnTo>
                  <a:lnTo>
                    <a:pt x="14522" y="2377"/>
                  </a:lnTo>
                  <a:lnTo>
                    <a:pt x="14479" y="2364"/>
                  </a:lnTo>
                  <a:lnTo>
                    <a:pt x="14435" y="2350"/>
                  </a:lnTo>
                  <a:lnTo>
                    <a:pt x="14393" y="2336"/>
                  </a:lnTo>
                  <a:lnTo>
                    <a:pt x="14354" y="2324"/>
                  </a:lnTo>
                  <a:lnTo>
                    <a:pt x="14313" y="2308"/>
                  </a:lnTo>
                  <a:lnTo>
                    <a:pt x="14274" y="2294"/>
                  </a:lnTo>
                  <a:lnTo>
                    <a:pt x="14235" y="2278"/>
                  </a:lnTo>
                  <a:lnTo>
                    <a:pt x="14199" y="2263"/>
                  </a:lnTo>
                  <a:lnTo>
                    <a:pt x="14161" y="2248"/>
                  </a:lnTo>
                  <a:lnTo>
                    <a:pt x="14127" y="2231"/>
                  </a:lnTo>
                  <a:lnTo>
                    <a:pt x="14091" y="2216"/>
                  </a:lnTo>
                  <a:lnTo>
                    <a:pt x="14059" y="2199"/>
                  </a:lnTo>
                  <a:lnTo>
                    <a:pt x="14026" y="2182"/>
                  </a:lnTo>
                  <a:lnTo>
                    <a:pt x="13993" y="2164"/>
                  </a:lnTo>
                  <a:lnTo>
                    <a:pt x="13962" y="2147"/>
                  </a:lnTo>
                  <a:lnTo>
                    <a:pt x="13933" y="2129"/>
                  </a:lnTo>
                  <a:lnTo>
                    <a:pt x="13904" y="2111"/>
                  </a:lnTo>
                  <a:lnTo>
                    <a:pt x="13876" y="2092"/>
                  </a:lnTo>
                  <a:lnTo>
                    <a:pt x="13848" y="2074"/>
                  </a:lnTo>
                  <a:lnTo>
                    <a:pt x="13822" y="2055"/>
                  </a:lnTo>
                  <a:lnTo>
                    <a:pt x="13797" y="2034"/>
                  </a:lnTo>
                  <a:lnTo>
                    <a:pt x="13772" y="2015"/>
                  </a:lnTo>
                  <a:lnTo>
                    <a:pt x="13748" y="1995"/>
                  </a:lnTo>
                  <a:lnTo>
                    <a:pt x="13726" y="1974"/>
                  </a:lnTo>
                  <a:lnTo>
                    <a:pt x="13704" y="1954"/>
                  </a:lnTo>
                  <a:lnTo>
                    <a:pt x="13683" y="1932"/>
                  </a:lnTo>
                  <a:lnTo>
                    <a:pt x="13662" y="1909"/>
                  </a:lnTo>
                  <a:lnTo>
                    <a:pt x="13642" y="1887"/>
                  </a:lnTo>
                  <a:lnTo>
                    <a:pt x="13622" y="1863"/>
                  </a:lnTo>
                  <a:lnTo>
                    <a:pt x="13604" y="1841"/>
                  </a:lnTo>
                  <a:lnTo>
                    <a:pt x="13587" y="1817"/>
                  </a:lnTo>
                  <a:lnTo>
                    <a:pt x="13570" y="1793"/>
                  </a:lnTo>
                  <a:lnTo>
                    <a:pt x="13555" y="1769"/>
                  </a:lnTo>
                  <a:lnTo>
                    <a:pt x="13540" y="1743"/>
                  </a:lnTo>
                  <a:lnTo>
                    <a:pt x="13525" y="1718"/>
                  </a:lnTo>
                  <a:lnTo>
                    <a:pt x="13512" y="1692"/>
                  </a:lnTo>
                  <a:lnTo>
                    <a:pt x="13498" y="1666"/>
                  </a:lnTo>
                  <a:lnTo>
                    <a:pt x="13487" y="1639"/>
                  </a:lnTo>
                  <a:lnTo>
                    <a:pt x="13475" y="1612"/>
                  </a:lnTo>
                  <a:lnTo>
                    <a:pt x="13465" y="1585"/>
                  </a:lnTo>
                  <a:lnTo>
                    <a:pt x="13455" y="1557"/>
                  </a:lnTo>
                  <a:lnTo>
                    <a:pt x="13446" y="1528"/>
                  </a:lnTo>
                  <a:lnTo>
                    <a:pt x="13439" y="1499"/>
                  </a:lnTo>
                  <a:lnTo>
                    <a:pt x="13430" y="1470"/>
                  </a:lnTo>
                  <a:lnTo>
                    <a:pt x="13424" y="1440"/>
                  </a:lnTo>
                  <a:lnTo>
                    <a:pt x="13417" y="1411"/>
                  </a:lnTo>
                  <a:lnTo>
                    <a:pt x="13414" y="1380"/>
                  </a:lnTo>
                  <a:lnTo>
                    <a:pt x="13409" y="1348"/>
                  </a:lnTo>
                  <a:lnTo>
                    <a:pt x="13405" y="1316"/>
                  </a:lnTo>
                  <a:lnTo>
                    <a:pt x="13402" y="1285"/>
                  </a:lnTo>
                  <a:lnTo>
                    <a:pt x="13400" y="1253"/>
                  </a:lnTo>
                  <a:lnTo>
                    <a:pt x="13399" y="1219"/>
                  </a:lnTo>
                  <a:lnTo>
                    <a:pt x="13399" y="1187"/>
                  </a:lnTo>
                  <a:lnTo>
                    <a:pt x="13399" y="1154"/>
                  </a:lnTo>
                  <a:lnTo>
                    <a:pt x="13400" y="1120"/>
                  </a:lnTo>
                  <a:lnTo>
                    <a:pt x="13402" y="1088"/>
                  </a:lnTo>
                  <a:lnTo>
                    <a:pt x="13405" y="1056"/>
                  </a:lnTo>
                  <a:lnTo>
                    <a:pt x="13409" y="1024"/>
                  </a:lnTo>
                  <a:lnTo>
                    <a:pt x="13413" y="994"/>
                  </a:lnTo>
                  <a:lnTo>
                    <a:pt x="13417" y="962"/>
                  </a:lnTo>
                  <a:lnTo>
                    <a:pt x="13424" y="932"/>
                  </a:lnTo>
                  <a:lnTo>
                    <a:pt x="13430" y="902"/>
                  </a:lnTo>
                  <a:lnTo>
                    <a:pt x="13438" y="872"/>
                  </a:lnTo>
                  <a:lnTo>
                    <a:pt x="13445" y="844"/>
                  </a:lnTo>
                  <a:lnTo>
                    <a:pt x="13454" y="815"/>
                  </a:lnTo>
                  <a:lnTo>
                    <a:pt x="13463" y="786"/>
                  </a:lnTo>
                  <a:lnTo>
                    <a:pt x="13473" y="758"/>
                  </a:lnTo>
                  <a:lnTo>
                    <a:pt x="13485" y="730"/>
                  </a:lnTo>
                  <a:lnTo>
                    <a:pt x="13497" y="703"/>
                  </a:lnTo>
                  <a:lnTo>
                    <a:pt x="13510" y="676"/>
                  </a:lnTo>
                  <a:lnTo>
                    <a:pt x="13522" y="651"/>
                  </a:lnTo>
                  <a:lnTo>
                    <a:pt x="13536" y="624"/>
                  </a:lnTo>
                  <a:lnTo>
                    <a:pt x="13552" y="599"/>
                  </a:lnTo>
                  <a:lnTo>
                    <a:pt x="13567" y="574"/>
                  </a:lnTo>
                  <a:lnTo>
                    <a:pt x="13584" y="548"/>
                  </a:lnTo>
                  <a:lnTo>
                    <a:pt x="13600" y="525"/>
                  </a:lnTo>
                  <a:lnTo>
                    <a:pt x="13618" y="501"/>
                  </a:lnTo>
                  <a:lnTo>
                    <a:pt x="13638" y="477"/>
                  </a:lnTo>
                  <a:lnTo>
                    <a:pt x="13657" y="455"/>
                  </a:lnTo>
                  <a:lnTo>
                    <a:pt x="13676" y="432"/>
                  </a:lnTo>
                  <a:lnTo>
                    <a:pt x="13698" y="410"/>
                  </a:lnTo>
                  <a:lnTo>
                    <a:pt x="13719" y="388"/>
                  </a:lnTo>
                  <a:lnTo>
                    <a:pt x="13742" y="367"/>
                  </a:lnTo>
                  <a:lnTo>
                    <a:pt x="13764" y="346"/>
                  </a:lnTo>
                  <a:lnTo>
                    <a:pt x="13789" y="326"/>
                  </a:lnTo>
                  <a:lnTo>
                    <a:pt x="13813" y="305"/>
                  </a:lnTo>
                  <a:lnTo>
                    <a:pt x="13839" y="286"/>
                  </a:lnTo>
                  <a:lnTo>
                    <a:pt x="13864" y="268"/>
                  </a:lnTo>
                  <a:lnTo>
                    <a:pt x="13890" y="250"/>
                  </a:lnTo>
                  <a:lnTo>
                    <a:pt x="13917" y="231"/>
                  </a:lnTo>
                  <a:lnTo>
                    <a:pt x="13944" y="215"/>
                  </a:lnTo>
                  <a:lnTo>
                    <a:pt x="13972" y="199"/>
                  </a:lnTo>
                  <a:lnTo>
                    <a:pt x="14000" y="183"/>
                  </a:lnTo>
                  <a:lnTo>
                    <a:pt x="14029" y="168"/>
                  </a:lnTo>
                  <a:lnTo>
                    <a:pt x="14058" y="154"/>
                  </a:lnTo>
                  <a:lnTo>
                    <a:pt x="14087" y="140"/>
                  </a:lnTo>
                  <a:lnTo>
                    <a:pt x="14117" y="127"/>
                  </a:lnTo>
                  <a:lnTo>
                    <a:pt x="14148" y="114"/>
                  </a:lnTo>
                  <a:lnTo>
                    <a:pt x="14179" y="103"/>
                  </a:lnTo>
                  <a:lnTo>
                    <a:pt x="14210" y="92"/>
                  </a:lnTo>
                  <a:lnTo>
                    <a:pt x="14242" y="81"/>
                  </a:lnTo>
                  <a:lnTo>
                    <a:pt x="14275" y="72"/>
                  </a:lnTo>
                  <a:lnTo>
                    <a:pt x="14307" y="62"/>
                  </a:lnTo>
                  <a:lnTo>
                    <a:pt x="14341" y="54"/>
                  </a:lnTo>
                  <a:lnTo>
                    <a:pt x="14375" y="46"/>
                  </a:lnTo>
                  <a:lnTo>
                    <a:pt x="14410" y="38"/>
                  </a:lnTo>
                  <a:lnTo>
                    <a:pt x="14445" y="31"/>
                  </a:lnTo>
                  <a:lnTo>
                    <a:pt x="14479" y="26"/>
                  </a:lnTo>
                  <a:lnTo>
                    <a:pt x="14516" y="21"/>
                  </a:lnTo>
                  <a:lnTo>
                    <a:pt x="14553" y="15"/>
                  </a:lnTo>
                  <a:lnTo>
                    <a:pt x="14589" y="11"/>
                  </a:lnTo>
                  <a:lnTo>
                    <a:pt x="14627" y="8"/>
                  </a:lnTo>
                  <a:lnTo>
                    <a:pt x="14664" y="5"/>
                  </a:lnTo>
                  <a:lnTo>
                    <a:pt x="14702" y="3"/>
                  </a:lnTo>
                  <a:lnTo>
                    <a:pt x="14742" y="1"/>
                  </a:lnTo>
                  <a:lnTo>
                    <a:pt x="14781" y="0"/>
                  </a:lnTo>
                  <a:lnTo>
                    <a:pt x="14821" y="0"/>
                  </a:lnTo>
                  <a:lnTo>
                    <a:pt x="14857" y="0"/>
                  </a:lnTo>
                  <a:lnTo>
                    <a:pt x="14892" y="1"/>
                  </a:lnTo>
                  <a:lnTo>
                    <a:pt x="14927" y="3"/>
                  </a:lnTo>
                  <a:lnTo>
                    <a:pt x="14962" y="5"/>
                  </a:lnTo>
                  <a:lnTo>
                    <a:pt x="14997" y="7"/>
                  </a:lnTo>
                  <a:lnTo>
                    <a:pt x="15030" y="10"/>
                  </a:lnTo>
                  <a:lnTo>
                    <a:pt x="15063" y="14"/>
                  </a:lnTo>
                  <a:lnTo>
                    <a:pt x="15097" y="18"/>
                  </a:lnTo>
                  <a:lnTo>
                    <a:pt x="15129" y="24"/>
                  </a:lnTo>
                  <a:lnTo>
                    <a:pt x="15161" y="29"/>
                  </a:lnTo>
                  <a:lnTo>
                    <a:pt x="15192" y="35"/>
                  </a:lnTo>
                  <a:lnTo>
                    <a:pt x="15222" y="42"/>
                  </a:lnTo>
                  <a:lnTo>
                    <a:pt x="15254" y="50"/>
                  </a:lnTo>
                  <a:lnTo>
                    <a:pt x="15284" y="57"/>
                  </a:lnTo>
                  <a:lnTo>
                    <a:pt x="15314" y="66"/>
                  </a:lnTo>
                  <a:lnTo>
                    <a:pt x="15344" y="75"/>
                  </a:lnTo>
                  <a:lnTo>
                    <a:pt x="15372" y="84"/>
                  </a:lnTo>
                  <a:lnTo>
                    <a:pt x="15400" y="95"/>
                  </a:lnTo>
                  <a:lnTo>
                    <a:pt x="15429" y="105"/>
                  </a:lnTo>
                  <a:lnTo>
                    <a:pt x="15456" y="116"/>
                  </a:lnTo>
                  <a:lnTo>
                    <a:pt x="15484" y="129"/>
                  </a:lnTo>
                  <a:lnTo>
                    <a:pt x="15510" y="141"/>
                  </a:lnTo>
                  <a:lnTo>
                    <a:pt x="15536" y="155"/>
                  </a:lnTo>
                  <a:lnTo>
                    <a:pt x="15562" y="168"/>
                  </a:lnTo>
                  <a:lnTo>
                    <a:pt x="15587" y="182"/>
                  </a:lnTo>
                  <a:lnTo>
                    <a:pt x="15613" y="198"/>
                  </a:lnTo>
                  <a:lnTo>
                    <a:pt x="15636" y="213"/>
                  </a:lnTo>
                  <a:lnTo>
                    <a:pt x="15661" y="228"/>
                  </a:lnTo>
                  <a:lnTo>
                    <a:pt x="15684" y="246"/>
                  </a:lnTo>
                  <a:lnTo>
                    <a:pt x="15707" y="262"/>
                  </a:lnTo>
                  <a:lnTo>
                    <a:pt x="15730" y="280"/>
                  </a:lnTo>
                  <a:lnTo>
                    <a:pt x="15751" y="299"/>
                  </a:lnTo>
                  <a:lnTo>
                    <a:pt x="16039" y="23"/>
                  </a:lnTo>
                  <a:lnTo>
                    <a:pt x="16258" y="23"/>
                  </a:lnTo>
                  <a:lnTo>
                    <a:pt x="16303" y="1413"/>
                  </a:lnTo>
                  <a:lnTo>
                    <a:pt x="16035" y="141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334D"/>
                </a:solidFill>
              </a:endParaRPr>
            </a:p>
          </p:txBody>
        </p:sp>
        <p:sp>
          <p:nvSpPr>
            <p:cNvPr id="12" name="Freeform 8"/>
            <p:cNvSpPr>
              <a:spLocks noEditPoints="1"/>
            </p:cNvSpPr>
            <p:nvPr/>
          </p:nvSpPr>
          <p:spPr bwMode="auto">
            <a:xfrm>
              <a:off x="412750" y="4649788"/>
              <a:ext cx="2000250" cy="130175"/>
            </a:xfrm>
            <a:custGeom>
              <a:avLst/>
              <a:gdLst/>
              <a:ahLst/>
              <a:cxnLst>
                <a:cxn ang="0">
                  <a:pos x="282" y="83"/>
                </a:cxn>
                <a:cxn ang="0">
                  <a:pos x="396" y="650"/>
                </a:cxn>
                <a:cxn ang="0">
                  <a:pos x="1053" y="338"/>
                </a:cxn>
                <a:cxn ang="0">
                  <a:pos x="771" y="349"/>
                </a:cxn>
                <a:cxn ang="0">
                  <a:pos x="1259" y="681"/>
                </a:cxn>
                <a:cxn ang="0">
                  <a:pos x="933" y="646"/>
                </a:cxn>
                <a:cxn ang="0">
                  <a:pos x="1466" y="375"/>
                </a:cxn>
                <a:cxn ang="0">
                  <a:pos x="1499" y="662"/>
                </a:cxn>
                <a:cxn ang="0">
                  <a:pos x="1470" y="245"/>
                </a:cxn>
                <a:cxn ang="0">
                  <a:pos x="2086" y="607"/>
                </a:cxn>
                <a:cxn ang="0">
                  <a:pos x="2252" y="622"/>
                </a:cxn>
                <a:cxn ang="0">
                  <a:pos x="2630" y="304"/>
                </a:cxn>
                <a:cxn ang="0">
                  <a:pos x="2539" y="707"/>
                </a:cxn>
                <a:cxn ang="0">
                  <a:pos x="2974" y="325"/>
                </a:cxn>
                <a:cxn ang="0">
                  <a:pos x="3065" y="368"/>
                </a:cxn>
                <a:cxn ang="0">
                  <a:pos x="3307" y="321"/>
                </a:cxn>
                <a:cxn ang="0">
                  <a:pos x="3628" y="634"/>
                </a:cxn>
                <a:cxn ang="0">
                  <a:pos x="4203" y="90"/>
                </a:cxn>
                <a:cxn ang="0">
                  <a:pos x="4785" y="129"/>
                </a:cxn>
                <a:cxn ang="0">
                  <a:pos x="5125" y="64"/>
                </a:cxn>
                <a:cxn ang="0">
                  <a:pos x="5238" y="306"/>
                </a:cxn>
                <a:cxn ang="0">
                  <a:pos x="5602" y="408"/>
                </a:cxn>
                <a:cxn ang="0">
                  <a:pos x="5311" y="641"/>
                </a:cxn>
                <a:cxn ang="0">
                  <a:pos x="5845" y="891"/>
                </a:cxn>
                <a:cxn ang="0">
                  <a:pos x="5830" y="514"/>
                </a:cxn>
                <a:cxn ang="0">
                  <a:pos x="6276" y="199"/>
                </a:cxn>
                <a:cxn ang="0">
                  <a:pos x="6216" y="432"/>
                </a:cxn>
                <a:cxn ang="0">
                  <a:pos x="5986" y="516"/>
                </a:cxn>
                <a:cxn ang="0">
                  <a:pos x="6125" y="822"/>
                </a:cxn>
                <a:cxn ang="0">
                  <a:pos x="6622" y="654"/>
                </a:cxn>
                <a:cxn ang="0">
                  <a:pos x="6396" y="90"/>
                </a:cxn>
                <a:cxn ang="0">
                  <a:pos x="7211" y="382"/>
                </a:cxn>
                <a:cxn ang="0">
                  <a:pos x="6899" y="641"/>
                </a:cxn>
                <a:cxn ang="0">
                  <a:pos x="7515" y="6"/>
                </a:cxn>
                <a:cxn ang="0">
                  <a:pos x="7849" y="716"/>
                </a:cxn>
                <a:cxn ang="0">
                  <a:pos x="7860" y="334"/>
                </a:cxn>
                <a:cxn ang="0">
                  <a:pos x="8103" y="278"/>
                </a:cxn>
                <a:cxn ang="0">
                  <a:pos x="8024" y="658"/>
                </a:cxn>
                <a:cxn ang="0">
                  <a:pos x="8696" y="552"/>
                </a:cxn>
                <a:cxn ang="0">
                  <a:pos x="9368" y="68"/>
                </a:cxn>
                <a:cxn ang="0">
                  <a:pos x="9576" y="664"/>
                </a:cxn>
                <a:cxn ang="0">
                  <a:pos x="9868" y="269"/>
                </a:cxn>
                <a:cxn ang="0">
                  <a:pos x="9891" y="673"/>
                </a:cxn>
                <a:cxn ang="0">
                  <a:pos x="10112" y="673"/>
                </a:cxn>
                <a:cxn ang="0">
                  <a:pos x="10363" y="275"/>
                </a:cxn>
                <a:cxn ang="0">
                  <a:pos x="10223" y="348"/>
                </a:cxn>
                <a:cxn ang="0">
                  <a:pos x="10735" y="321"/>
                </a:cxn>
                <a:cxn ang="0">
                  <a:pos x="10845" y="158"/>
                </a:cxn>
                <a:cxn ang="0">
                  <a:pos x="11171" y="701"/>
                </a:cxn>
                <a:cxn ang="0">
                  <a:pos x="11384" y="252"/>
                </a:cxn>
                <a:cxn ang="0">
                  <a:pos x="11248" y="297"/>
                </a:cxn>
                <a:cxn ang="0">
                  <a:pos x="11559" y="616"/>
                </a:cxn>
                <a:cxn ang="0">
                  <a:pos x="11703" y="423"/>
                </a:cxn>
                <a:cxn ang="0">
                  <a:pos x="12032" y="632"/>
                </a:cxn>
                <a:cxn ang="0">
                  <a:pos x="11774" y="503"/>
                </a:cxn>
                <a:cxn ang="0">
                  <a:pos x="12348" y="634"/>
                </a:cxn>
                <a:cxn ang="0">
                  <a:pos x="12912" y="219"/>
                </a:cxn>
                <a:cxn ang="0">
                  <a:pos x="13135" y="710"/>
                </a:cxn>
                <a:cxn ang="0">
                  <a:pos x="13188" y="502"/>
                </a:cxn>
                <a:cxn ang="0">
                  <a:pos x="12939" y="8"/>
                </a:cxn>
                <a:cxn ang="0">
                  <a:pos x="13384" y="518"/>
                </a:cxn>
                <a:cxn ang="0">
                  <a:pos x="13809" y="436"/>
                </a:cxn>
                <a:cxn ang="0">
                  <a:pos x="13585" y="616"/>
                </a:cxn>
              </a:cxnLst>
              <a:rect l="0" t="0" r="r" b="b"/>
              <a:pathLst>
                <a:path w="13850" h="905">
                  <a:moveTo>
                    <a:pt x="0" y="702"/>
                  </a:moveTo>
                  <a:lnTo>
                    <a:pt x="0" y="651"/>
                  </a:lnTo>
                  <a:lnTo>
                    <a:pt x="45" y="651"/>
                  </a:lnTo>
                  <a:lnTo>
                    <a:pt x="59" y="651"/>
                  </a:lnTo>
                  <a:lnTo>
                    <a:pt x="72" y="649"/>
                  </a:lnTo>
                  <a:lnTo>
                    <a:pt x="77" y="648"/>
                  </a:lnTo>
                  <a:lnTo>
                    <a:pt x="81" y="646"/>
                  </a:lnTo>
                  <a:lnTo>
                    <a:pt x="85" y="644"/>
                  </a:lnTo>
                  <a:lnTo>
                    <a:pt x="88" y="641"/>
                  </a:lnTo>
                  <a:lnTo>
                    <a:pt x="92" y="638"/>
                  </a:lnTo>
                  <a:lnTo>
                    <a:pt x="94" y="635"/>
                  </a:lnTo>
                  <a:lnTo>
                    <a:pt x="96" y="631"/>
                  </a:lnTo>
                  <a:lnTo>
                    <a:pt x="98" y="626"/>
                  </a:lnTo>
                  <a:lnTo>
                    <a:pt x="99" y="618"/>
                  </a:lnTo>
                  <a:lnTo>
                    <a:pt x="100" y="605"/>
                  </a:lnTo>
                  <a:lnTo>
                    <a:pt x="100" y="110"/>
                  </a:lnTo>
                  <a:lnTo>
                    <a:pt x="99" y="99"/>
                  </a:lnTo>
                  <a:lnTo>
                    <a:pt x="98" y="88"/>
                  </a:lnTo>
                  <a:lnTo>
                    <a:pt x="96" y="83"/>
                  </a:lnTo>
                  <a:lnTo>
                    <a:pt x="94" y="80"/>
                  </a:lnTo>
                  <a:lnTo>
                    <a:pt x="92" y="77"/>
                  </a:lnTo>
                  <a:lnTo>
                    <a:pt x="88" y="75"/>
                  </a:lnTo>
                  <a:lnTo>
                    <a:pt x="85" y="72"/>
                  </a:lnTo>
                  <a:lnTo>
                    <a:pt x="81" y="69"/>
                  </a:lnTo>
                  <a:lnTo>
                    <a:pt x="77" y="68"/>
                  </a:lnTo>
                  <a:lnTo>
                    <a:pt x="72" y="66"/>
                  </a:lnTo>
                  <a:lnTo>
                    <a:pt x="59" y="64"/>
                  </a:lnTo>
                  <a:lnTo>
                    <a:pt x="45" y="64"/>
                  </a:lnTo>
                  <a:lnTo>
                    <a:pt x="0" y="64"/>
                  </a:lnTo>
                  <a:lnTo>
                    <a:pt x="0" y="14"/>
                  </a:lnTo>
                  <a:lnTo>
                    <a:pt x="271" y="14"/>
                  </a:lnTo>
                  <a:lnTo>
                    <a:pt x="643" y="14"/>
                  </a:lnTo>
                  <a:lnTo>
                    <a:pt x="645" y="138"/>
                  </a:lnTo>
                  <a:lnTo>
                    <a:pt x="647" y="263"/>
                  </a:lnTo>
                  <a:lnTo>
                    <a:pt x="601" y="263"/>
                  </a:lnTo>
                  <a:lnTo>
                    <a:pt x="593" y="236"/>
                  </a:lnTo>
                  <a:lnTo>
                    <a:pt x="585" y="211"/>
                  </a:lnTo>
                  <a:lnTo>
                    <a:pt x="575" y="190"/>
                  </a:lnTo>
                  <a:lnTo>
                    <a:pt x="566" y="169"/>
                  </a:lnTo>
                  <a:lnTo>
                    <a:pt x="555" y="151"/>
                  </a:lnTo>
                  <a:lnTo>
                    <a:pt x="543" y="134"/>
                  </a:lnTo>
                  <a:lnTo>
                    <a:pt x="531" y="120"/>
                  </a:lnTo>
                  <a:lnTo>
                    <a:pt x="518" y="108"/>
                  </a:lnTo>
                  <a:lnTo>
                    <a:pt x="504" y="99"/>
                  </a:lnTo>
                  <a:lnTo>
                    <a:pt x="489" y="89"/>
                  </a:lnTo>
                  <a:lnTo>
                    <a:pt x="471" y="82"/>
                  </a:lnTo>
                  <a:lnTo>
                    <a:pt x="453" y="76"/>
                  </a:lnTo>
                  <a:lnTo>
                    <a:pt x="432" y="71"/>
                  </a:lnTo>
                  <a:lnTo>
                    <a:pt x="411" y="67"/>
                  </a:lnTo>
                  <a:lnTo>
                    <a:pt x="387" y="65"/>
                  </a:lnTo>
                  <a:lnTo>
                    <a:pt x="363" y="64"/>
                  </a:lnTo>
                  <a:lnTo>
                    <a:pt x="339" y="64"/>
                  </a:lnTo>
                  <a:lnTo>
                    <a:pt x="329" y="64"/>
                  </a:lnTo>
                  <a:lnTo>
                    <a:pt x="320" y="65"/>
                  </a:lnTo>
                  <a:lnTo>
                    <a:pt x="313" y="66"/>
                  </a:lnTo>
                  <a:lnTo>
                    <a:pt x="306" y="68"/>
                  </a:lnTo>
                  <a:lnTo>
                    <a:pt x="298" y="71"/>
                  </a:lnTo>
                  <a:lnTo>
                    <a:pt x="294" y="73"/>
                  </a:lnTo>
                  <a:lnTo>
                    <a:pt x="289" y="76"/>
                  </a:lnTo>
                  <a:lnTo>
                    <a:pt x="285" y="79"/>
                  </a:lnTo>
                  <a:lnTo>
                    <a:pt x="282" y="83"/>
                  </a:lnTo>
                  <a:lnTo>
                    <a:pt x="279" y="88"/>
                  </a:lnTo>
                  <a:lnTo>
                    <a:pt x="275" y="93"/>
                  </a:lnTo>
                  <a:lnTo>
                    <a:pt x="273" y="100"/>
                  </a:lnTo>
                  <a:lnTo>
                    <a:pt x="272" y="107"/>
                  </a:lnTo>
                  <a:lnTo>
                    <a:pt x="271" y="115"/>
                  </a:lnTo>
                  <a:lnTo>
                    <a:pt x="271" y="123"/>
                  </a:lnTo>
                  <a:lnTo>
                    <a:pt x="271" y="133"/>
                  </a:lnTo>
                  <a:lnTo>
                    <a:pt x="271" y="319"/>
                  </a:lnTo>
                  <a:lnTo>
                    <a:pt x="282" y="319"/>
                  </a:lnTo>
                  <a:lnTo>
                    <a:pt x="296" y="318"/>
                  </a:lnTo>
                  <a:lnTo>
                    <a:pt x="310" y="317"/>
                  </a:lnTo>
                  <a:lnTo>
                    <a:pt x="323" y="314"/>
                  </a:lnTo>
                  <a:lnTo>
                    <a:pt x="336" y="309"/>
                  </a:lnTo>
                  <a:lnTo>
                    <a:pt x="346" y="306"/>
                  </a:lnTo>
                  <a:lnTo>
                    <a:pt x="357" y="300"/>
                  </a:lnTo>
                  <a:lnTo>
                    <a:pt x="367" y="292"/>
                  </a:lnTo>
                  <a:lnTo>
                    <a:pt x="375" y="285"/>
                  </a:lnTo>
                  <a:lnTo>
                    <a:pt x="384" y="276"/>
                  </a:lnTo>
                  <a:lnTo>
                    <a:pt x="392" y="265"/>
                  </a:lnTo>
                  <a:lnTo>
                    <a:pt x="398" y="254"/>
                  </a:lnTo>
                  <a:lnTo>
                    <a:pt x="404" y="242"/>
                  </a:lnTo>
                  <a:lnTo>
                    <a:pt x="410" y="229"/>
                  </a:lnTo>
                  <a:lnTo>
                    <a:pt x="415" y="214"/>
                  </a:lnTo>
                  <a:lnTo>
                    <a:pt x="418" y="199"/>
                  </a:lnTo>
                  <a:lnTo>
                    <a:pt x="421" y="182"/>
                  </a:lnTo>
                  <a:lnTo>
                    <a:pt x="469" y="182"/>
                  </a:lnTo>
                  <a:lnTo>
                    <a:pt x="471" y="349"/>
                  </a:lnTo>
                  <a:lnTo>
                    <a:pt x="473" y="516"/>
                  </a:lnTo>
                  <a:lnTo>
                    <a:pt x="421" y="516"/>
                  </a:lnTo>
                  <a:lnTo>
                    <a:pt x="420" y="501"/>
                  </a:lnTo>
                  <a:lnTo>
                    <a:pt x="418" y="485"/>
                  </a:lnTo>
                  <a:lnTo>
                    <a:pt x="414" y="471"/>
                  </a:lnTo>
                  <a:lnTo>
                    <a:pt x="410" y="457"/>
                  </a:lnTo>
                  <a:lnTo>
                    <a:pt x="403" y="444"/>
                  </a:lnTo>
                  <a:lnTo>
                    <a:pt x="397" y="431"/>
                  </a:lnTo>
                  <a:lnTo>
                    <a:pt x="389" y="421"/>
                  </a:lnTo>
                  <a:lnTo>
                    <a:pt x="380" y="409"/>
                  </a:lnTo>
                  <a:lnTo>
                    <a:pt x="370" y="401"/>
                  </a:lnTo>
                  <a:lnTo>
                    <a:pt x="359" y="392"/>
                  </a:lnTo>
                  <a:lnTo>
                    <a:pt x="346" y="386"/>
                  </a:lnTo>
                  <a:lnTo>
                    <a:pt x="335" y="380"/>
                  </a:lnTo>
                  <a:lnTo>
                    <a:pt x="322" y="376"/>
                  </a:lnTo>
                  <a:lnTo>
                    <a:pt x="308" y="373"/>
                  </a:lnTo>
                  <a:lnTo>
                    <a:pt x="294" y="371"/>
                  </a:lnTo>
                  <a:lnTo>
                    <a:pt x="279" y="369"/>
                  </a:lnTo>
                  <a:lnTo>
                    <a:pt x="271" y="369"/>
                  </a:lnTo>
                  <a:lnTo>
                    <a:pt x="271" y="588"/>
                  </a:lnTo>
                  <a:lnTo>
                    <a:pt x="271" y="604"/>
                  </a:lnTo>
                  <a:lnTo>
                    <a:pt x="273" y="619"/>
                  </a:lnTo>
                  <a:lnTo>
                    <a:pt x="275" y="625"/>
                  </a:lnTo>
                  <a:lnTo>
                    <a:pt x="278" y="629"/>
                  </a:lnTo>
                  <a:lnTo>
                    <a:pt x="281" y="634"/>
                  </a:lnTo>
                  <a:lnTo>
                    <a:pt x="284" y="637"/>
                  </a:lnTo>
                  <a:lnTo>
                    <a:pt x="287" y="640"/>
                  </a:lnTo>
                  <a:lnTo>
                    <a:pt x="293" y="644"/>
                  </a:lnTo>
                  <a:lnTo>
                    <a:pt x="297" y="646"/>
                  </a:lnTo>
                  <a:lnTo>
                    <a:pt x="302" y="648"/>
                  </a:lnTo>
                  <a:lnTo>
                    <a:pt x="317" y="650"/>
                  </a:lnTo>
                  <a:lnTo>
                    <a:pt x="333" y="651"/>
                  </a:lnTo>
                  <a:lnTo>
                    <a:pt x="372" y="651"/>
                  </a:lnTo>
                  <a:lnTo>
                    <a:pt x="396" y="650"/>
                  </a:lnTo>
                  <a:lnTo>
                    <a:pt x="420" y="648"/>
                  </a:lnTo>
                  <a:lnTo>
                    <a:pt x="440" y="644"/>
                  </a:lnTo>
                  <a:lnTo>
                    <a:pt x="460" y="638"/>
                  </a:lnTo>
                  <a:lnTo>
                    <a:pt x="479" y="631"/>
                  </a:lnTo>
                  <a:lnTo>
                    <a:pt x="496" y="623"/>
                  </a:lnTo>
                  <a:lnTo>
                    <a:pt x="504" y="618"/>
                  </a:lnTo>
                  <a:lnTo>
                    <a:pt x="513" y="612"/>
                  </a:lnTo>
                  <a:lnTo>
                    <a:pt x="521" y="607"/>
                  </a:lnTo>
                  <a:lnTo>
                    <a:pt x="528" y="602"/>
                  </a:lnTo>
                  <a:lnTo>
                    <a:pt x="542" y="588"/>
                  </a:lnTo>
                  <a:lnTo>
                    <a:pt x="554" y="573"/>
                  </a:lnTo>
                  <a:lnTo>
                    <a:pt x="567" y="555"/>
                  </a:lnTo>
                  <a:lnTo>
                    <a:pt x="578" y="537"/>
                  </a:lnTo>
                  <a:lnTo>
                    <a:pt x="587" y="517"/>
                  </a:lnTo>
                  <a:lnTo>
                    <a:pt x="596" y="494"/>
                  </a:lnTo>
                  <a:lnTo>
                    <a:pt x="603" y="471"/>
                  </a:lnTo>
                  <a:lnTo>
                    <a:pt x="611" y="444"/>
                  </a:lnTo>
                  <a:lnTo>
                    <a:pt x="660" y="448"/>
                  </a:lnTo>
                  <a:lnTo>
                    <a:pt x="655" y="575"/>
                  </a:lnTo>
                  <a:lnTo>
                    <a:pt x="649" y="702"/>
                  </a:lnTo>
                  <a:lnTo>
                    <a:pt x="271" y="702"/>
                  </a:lnTo>
                  <a:lnTo>
                    <a:pt x="0" y="702"/>
                  </a:lnTo>
                  <a:close/>
                  <a:moveTo>
                    <a:pt x="896" y="716"/>
                  </a:moveTo>
                  <a:lnTo>
                    <a:pt x="878" y="716"/>
                  </a:lnTo>
                  <a:lnTo>
                    <a:pt x="861" y="714"/>
                  </a:lnTo>
                  <a:lnTo>
                    <a:pt x="845" y="711"/>
                  </a:lnTo>
                  <a:lnTo>
                    <a:pt x="831" y="708"/>
                  </a:lnTo>
                  <a:lnTo>
                    <a:pt x="817" y="704"/>
                  </a:lnTo>
                  <a:lnTo>
                    <a:pt x="806" y="700"/>
                  </a:lnTo>
                  <a:lnTo>
                    <a:pt x="794" y="693"/>
                  </a:lnTo>
                  <a:lnTo>
                    <a:pt x="784" y="687"/>
                  </a:lnTo>
                  <a:lnTo>
                    <a:pt x="774" y="678"/>
                  </a:lnTo>
                  <a:lnTo>
                    <a:pt x="766" y="671"/>
                  </a:lnTo>
                  <a:lnTo>
                    <a:pt x="760" y="661"/>
                  </a:lnTo>
                  <a:lnTo>
                    <a:pt x="755" y="651"/>
                  </a:lnTo>
                  <a:lnTo>
                    <a:pt x="751" y="640"/>
                  </a:lnTo>
                  <a:lnTo>
                    <a:pt x="747" y="627"/>
                  </a:lnTo>
                  <a:lnTo>
                    <a:pt x="745" y="616"/>
                  </a:lnTo>
                  <a:lnTo>
                    <a:pt x="744" y="603"/>
                  </a:lnTo>
                  <a:lnTo>
                    <a:pt x="745" y="590"/>
                  </a:lnTo>
                  <a:lnTo>
                    <a:pt x="747" y="578"/>
                  </a:lnTo>
                  <a:lnTo>
                    <a:pt x="752" y="566"/>
                  </a:lnTo>
                  <a:lnTo>
                    <a:pt x="757" y="554"/>
                  </a:lnTo>
                  <a:lnTo>
                    <a:pt x="764" y="545"/>
                  </a:lnTo>
                  <a:lnTo>
                    <a:pt x="771" y="534"/>
                  </a:lnTo>
                  <a:lnTo>
                    <a:pt x="781" y="525"/>
                  </a:lnTo>
                  <a:lnTo>
                    <a:pt x="792" y="516"/>
                  </a:lnTo>
                  <a:lnTo>
                    <a:pt x="804" y="506"/>
                  </a:lnTo>
                  <a:lnTo>
                    <a:pt x="817" y="498"/>
                  </a:lnTo>
                  <a:lnTo>
                    <a:pt x="833" y="490"/>
                  </a:lnTo>
                  <a:lnTo>
                    <a:pt x="851" y="482"/>
                  </a:lnTo>
                  <a:lnTo>
                    <a:pt x="868" y="476"/>
                  </a:lnTo>
                  <a:lnTo>
                    <a:pt x="888" y="468"/>
                  </a:lnTo>
                  <a:lnTo>
                    <a:pt x="910" y="462"/>
                  </a:lnTo>
                  <a:lnTo>
                    <a:pt x="932" y="457"/>
                  </a:lnTo>
                  <a:lnTo>
                    <a:pt x="1058" y="426"/>
                  </a:lnTo>
                  <a:lnTo>
                    <a:pt x="1058" y="380"/>
                  </a:lnTo>
                  <a:lnTo>
                    <a:pt x="1058" y="369"/>
                  </a:lnTo>
                  <a:lnTo>
                    <a:pt x="1057" y="358"/>
                  </a:lnTo>
                  <a:lnTo>
                    <a:pt x="1055" y="349"/>
                  </a:lnTo>
                  <a:lnTo>
                    <a:pt x="1053" y="338"/>
                  </a:lnTo>
                  <a:lnTo>
                    <a:pt x="1050" y="331"/>
                  </a:lnTo>
                  <a:lnTo>
                    <a:pt x="1045" y="323"/>
                  </a:lnTo>
                  <a:lnTo>
                    <a:pt x="1041" y="316"/>
                  </a:lnTo>
                  <a:lnTo>
                    <a:pt x="1037" y="309"/>
                  </a:lnTo>
                  <a:lnTo>
                    <a:pt x="1030" y="304"/>
                  </a:lnTo>
                  <a:lnTo>
                    <a:pt x="1024" y="300"/>
                  </a:lnTo>
                  <a:lnTo>
                    <a:pt x="1016" y="295"/>
                  </a:lnTo>
                  <a:lnTo>
                    <a:pt x="1009" y="291"/>
                  </a:lnTo>
                  <a:lnTo>
                    <a:pt x="1000" y="289"/>
                  </a:lnTo>
                  <a:lnTo>
                    <a:pt x="990" y="287"/>
                  </a:lnTo>
                  <a:lnTo>
                    <a:pt x="981" y="286"/>
                  </a:lnTo>
                  <a:lnTo>
                    <a:pt x="970" y="286"/>
                  </a:lnTo>
                  <a:lnTo>
                    <a:pt x="956" y="286"/>
                  </a:lnTo>
                  <a:lnTo>
                    <a:pt x="941" y="289"/>
                  </a:lnTo>
                  <a:lnTo>
                    <a:pt x="927" y="292"/>
                  </a:lnTo>
                  <a:lnTo>
                    <a:pt x="913" y="298"/>
                  </a:lnTo>
                  <a:lnTo>
                    <a:pt x="909" y="302"/>
                  </a:lnTo>
                  <a:lnTo>
                    <a:pt x="906" y="306"/>
                  </a:lnTo>
                  <a:lnTo>
                    <a:pt x="902" y="309"/>
                  </a:lnTo>
                  <a:lnTo>
                    <a:pt x="902" y="316"/>
                  </a:lnTo>
                  <a:lnTo>
                    <a:pt x="902" y="322"/>
                  </a:lnTo>
                  <a:lnTo>
                    <a:pt x="904" y="329"/>
                  </a:lnTo>
                  <a:lnTo>
                    <a:pt x="908" y="334"/>
                  </a:lnTo>
                  <a:lnTo>
                    <a:pt x="912" y="342"/>
                  </a:lnTo>
                  <a:lnTo>
                    <a:pt x="916" y="350"/>
                  </a:lnTo>
                  <a:lnTo>
                    <a:pt x="920" y="358"/>
                  </a:lnTo>
                  <a:lnTo>
                    <a:pt x="922" y="366"/>
                  </a:lnTo>
                  <a:lnTo>
                    <a:pt x="923" y="376"/>
                  </a:lnTo>
                  <a:lnTo>
                    <a:pt x="922" y="381"/>
                  </a:lnTo>
                  <a:lnTo>
                    <a:pt x="921" y="387"/>
                  </a:lnTo>
                  <a:lnTo>
                    <a:pt x="920" y="393"/>
                  </a:lnTo>
                  <a:lnTo>
                    <a:pt x="916" y="397"/>
                  </a:lnTo>
                  <a:lnTo>
                    <a:pt x="913" y="403"/>
                  </a:lnTo>
                  <a:lnTo>
                    <a:pt x="911" y="407"/>
                  </a:lnTo>
                  <a:lnTo>
                    <a:pt x="906" y="411"/>
                  </a:lnTo>
                  <a:lnTo>
                    <a:pt x="900" y="416"/>
                  </a:lnTo>
                  <a:lnTo>
                    <a:pt x="895" y="420"/>
                  </a:lnTo>
                  <a:lnTo>
                    <a:pt x="888" y="423"/>
                  </a:lnTo>
                  <a:lnTo>
                    <a:pt x="883" y="426"/>
                  </a:lnTo>
                  <a:lnTo>
                    <a:pt x="875" y="429"/>
                  </a:lnTo>
                  <a:lnTo>
                    <a:pt x="869" y="430"/>
                  </a:lnTo>
                  <a:lnTo>
                    <a:pt x="863" y="431"/>
                  </a:lnTo>
                  <a:lnTo>
                    <a:pt x="854" y="432"/>
                  </a:lnTo>
                  <a:lnTo>
                    <a:pt x="846" y="432"/>
                  </a:lnTo>
                  <a:lnTo>
                    <a:pt x="839" y="432"/>
                  </a:lnTo>
                  <a:lnTo>
                    <a:pt x="831" y="431"/>
                  </a:lnTo>
                  <a:lnTo>
                    <a:pt x="824" y="430"/>
                  </a:lnTo>
                  <a:lnTo>
                    <a:pt x="816" y="428"/>
                  </a:lnTo>
                  <a:lnTo>
                    <a:pt x="811" y="424"/>
                  </a:lnTo>
                  <a:lnTo>
                    <a:pt x="804" y="421"/>
                  </a:lnTo>
                  <a:lnTo>
                    <a:pt x="798" y="417"/>
                  </a:lnTo>
                  <a:lnTo>
                    <a:pt x="793" y="411"/>
                  </a:lnTo>
                  <a:lnTo>
                    <a:pt x="788" y="406"/>
                  </a:lnTo>
                  <a:lnTo>
                    <a:pt x="783" y="402"/>
                  </a:lnTo>
                  <a:lnTo>
                    <a:pt x="780" y="395"/>
                  </a:lnTo>
                  <a:lnTo>
                    <a:pt x="776" y="389"/>
                  </a:lnTo>
                  <a:lnTo>
                    <a:pt x="773" y="382"/>
                  </a:lnTo>
                  <a:lnTo>
                    <a:pt x="771" y="376"/>
                  </a:lnTo>
                  <a:lnTo>
                    <a:pt x="770" y="368"/>
                  </a:lnTo>
                  <a:lnTo>
                    <a:pt x="770" y="361"/>
                  </a:lnTo>
                  <a:lnTo>
                    <a:pt x="771" y="349"/>
                  </a:lnTo>
                  <a:lnTo>
                    <a:pt x="774" y="335"/>
                  </a:lnTo>
                  <a:lnTo>
                    <a:pt x="779" y="324"/>
                  </a:lnTo>
                  <a:lnTo>
                    <a:pt x="786" y="312"/>
                  </a:lnTo>
                  <a:lnTo>
                    <a:pt x="794" y="302"/>
                  </a:lnTo>
                  <a:lnTo>
                    <a:pt x="804" y="291"/>
                  </a:lnTo>
                  <a:lnTo>
                    <a:pt x="816" y="281"/>
                  </a:lnTo>
                  <a:lnTo>
                    <a:pt x="831" y="273"/>
                  </a:lnTo>
                  <a:lnTo>
                    <a:pt x="846" y="265"/>
                  </a:lnTo>
                  <a:lnTo>
                    <a:pt x="864" y="258"/>
                  </a:lnTo>
                  <a:lnTo>
                    <a:pt x="882" y="252"/>
                  </a:lnTo>
                  <a:lnTo>
                    <a:pt x="900" y="248"/>
                  </a:lnTo>
                  <a:lnTo>
                    <a:pt x="921" y="244"/>
                  </a:lnTo>
                  <a:lnTo>
                    <a:pt x="941" y="240"/>
                  </a:lnTo>
                  <a:lnTo>
                    <a:pt x="964" y="239"/>
                  </a:lnTo>
                  <a:lnTo>
                    <a:pt x="987" y="238"/>
                  </a:lnTo>
                  <a:lnTo>
                    <a:pt x="1013" y="239"/>
                  </a:lnTo>
                  <a:lnTo>
                    <a:pt x="1038" y="242"/>
                  </a:lnTo>
                  <a:lnTo>
                    <a:pt x="1061" y="245"/>
                  </a:lnTo>
                  <a:lnTo>
                    <a:pt x="1083" y="249"/>
                  </a:lnTo>
                  <a:lnTo>
                    <a:pt x="1102" y="254"/>
                  </a:lnTo>
                  <a:lnTo>
                    <a:pt x="1119" y="260"/>
                  </a:lnTo>
                  <a:lnTo>
                    <a:pt x="1136" y="268"/>
                  </a:lnTo>
                  <a:lnTo>
                    <a:pt x="1151" y="278"/>
                  </a:lnTo>
                  <a:lnTo>
                    <a:pt x="1163" y="288"/>
                  </a:lnTo>
                  <a:lnTo>
                    <a:pt x="1174" y="300"/>
                  </a:lnTo>
                  <a:lnTo>
                    <a:pt x="1184" y="311"/>
                  </a:lnTo>
                  <a:lnTo>
                    <a:pt x="1190" y="326"/>
                  </a:lnTo>
                  <a:lnTo>
                    <a:pt x="1197" y="340"/>
                  </a:lnTo>
                  <a:lnTo>
                    <a:pt x="1201" y="357"/>
                  </a:lnTo>
                  <a:lnTo>
                    <a:pt x="1203" y="375"/>
                  </a:lnTo>
                  <a:lnTo>
                    <a:pt x="1204" y="393"/>
                  </a:lnTo>
                  <a:lnTo>
                    <a:pt x="1204" y="564"/>
                  </a:lnTo>
                  <a:lnTo>
                    <a:pt x="1206" y="581"/>
                  </a:lnTo>
                  <a:lnTo>
                    <a:pt x="1207" y="596"/>
                  </a:lnTo>
                  <a:lnTo>
                    <a:pt x="1209" y="609"/>
                  </a:lnTo>
                  <a:lnTo>
                    <a:pt x="1210" y="619"/>
                  </a:lnTo>
                  <a:lnTo>
                    <a:pt x="1213" y="626"/>
                  </a:lnTo>
                  <a:lnTo>
                    <a:pt x="1218" y="632"/>
                  </a:lnTo>
                  <a:lnTo>
                    <a:pt x="1221" y="634"/>
                  </a:lnTo>
                  <a:lnTo>
                    <a:pt x="1224" y="636"/>
                  </a:lnTo>
                  <a:lnTo>
                    <a:pt x="1227" y="636"/>
                  </a:lnTo>
                  <a:lnTo>
                    <a:pt x="1230" y="637"/>
                  </a:lnTo>
                  <a:lnTo>
                    <a:pt x="1236" y="636"/>
                  </a:lnTo>
                  <a:lnTo>
                    <a:pt x="1243" y="635"/>
                  </a:lnTo>
                  <a:lnTo>
                    <a:pt x="1250" y="632"/>
                  </a:lnTo>
                  <a:lnTo>
                    <a:pt x="1256" y="627"/>
                  </a:lnTo>
                  <a:lnTo>
                    <a:pt x="1259" y="626"/>
                  </a:lnTo>
                  <a:lnTo>
                    <a:pt x="1264" y="624"/>
                  </a:lnTo>
                  <a:lnTo>
                    <a:pt x="1268" y="624"/>
                  </a:lnTo>
                  <a:lnTo>
                    <a:pt x="1273" y="625"/>
                  </a:lnTo>
                  <a:lnTo>
                    <a:pt x="1275" y="626"/>
                  </a:lnTo>
                  <a:lnTo>
                    <a:pt x="1280" y="627"/>
                  </a:lnTo>
                  <a:lnTo>
                    <a:pt x="1282" y="630"/>
                  </a:lnTo>
                  <a:lnTo>
                    <a:pt x="1283" y="634"/>
                  </a:lnTo>
                  <a:lnTo>
                    <a:pt x="1283" y="638"/>
                  </a:lnTo>
                  <a:lnTo>
                    <a:pt x="1281" y="647"/>
                  </a:lnTo>
                  <a:lnTo>
                    <a:pt x="1278" y="653"/>
                  </a:lnTo>
                  <a:lnTo>
                    <a:pt x="1274" y="662"/>
                  </a:lnTo>
                  <a:lnTo>
                    <a:pt x="1270" y="669"/>
                  </a:lnTo>
                  <a:lnTo>
                    <a:pt x="1265" y="676"/>
                  </a:lnTo>
                  <a:lnTo>
                    <a:pt x="1259" y="681"/>
                  </a:lnTo>
                  <a:lnTo>
                    <a:pt x="1254" y="688"/>
                  </a:lnTo>
                  <a:lnTo>
                    <a:pt x="1247" y="694"/>
                  </a:lnTo>
                  <a:lnTo>
                    <a:pt x="1240" y="700"/>
                  </a:lnTo>
                  <a:lnTo>
                    <a:pt x="1233" y="703"/>
                  </a:lnTo>
                  <a:lnTo>
                    <a:pt x="1226" y="707"/>
                  </a:lnTo>
                  <a:lnTo>
                    <a:pt x="1218" y="710"/>
                  </a:lnTo>
                  <a:lnTo>
                    <a:pt x="1210" y="712"/>
                  </a:lnTo>
                  <a:lnTo>
                    <a:pt x="1202" y="715"/>
                  </a:lnTo>
                  <a:lnTo>
                    <a:pt x="1194" y="716"/>
                  </a:lnTo>
                  <a:lnTo>
                    <a:pt x="1185" y="716"/>
                  </a:lnTo>
                  <a:lnTo>
                    <a:pt x="1173" y="716"/>
                  </a:lnTo>
                  <a:lnTo>
                    <a:pt x="1161" y="714"/>
                  </a:lnTo>
                  <a:lnTo>
                    <a:pt x="1151" y="711"/>
                  </a:lnTo>
                  <a:lnTo>
                    <a:pt x="1139" y="708"/>
                  </a:lnTo>
                  <a:lnTo>
                    <a:pt x="1129" y="704"/>
                  </a:lnTo>
                  <a:lnTo>
                    <a:pt x="1119" y="700"/>
                  </a:lnTo>
                  <a:lnTo>
                    <a:pt x="1111" y="693"/>
                  </a:lnTo>
                  <a:lnTo>
                    <a:pt x="1102" y="686"/>
                  </a:lnTo>
                  <a:lnTo>
                    <a:pt x="1095" y="677"/>
                  </a:lnTo>
                  <a:lnTo>
                    <a:pt x="1088" y="669"/>
                  </a:lnTo>
                  <a:lnTo>
                    <a:pt x="1083" y="661"/>
                  </a:lnTo>
                  <a:lnTo>
                    <a:pt x="1079" y="651"/>
                  </a:lnTo>
                  <a:lnTo>
                    <a:pt x="1070" y="658"/>
                  </a:lnTo>
                  <a:lnTo>
                    <a:pt x="1051" y="672"/>
                  </a:lnTo>
                  <a:lnTo>
                    <a:pt x="1030" y="683"/>
                  </a:lnTo>
                  <a:lnTo>
                    <a:pt x="1010" y="693"/>
                  </a:lnTo>
                  <a:lnTo>
                    <a:pt x="987" y="701"/>
                  </a:lnTo>
                  <a:lnTo>
                    <a:pt x="965" y="707"/>
                  </a:lnTo>
                  <a:lnTo>
                    <a:pt x="943" y="712"/>
                  </a:lnTo>
                  <a:lnTo>
                    <a:pt x="920" y="715"/>
                  </a:lnTo>
                  <a:lnTo>
                    <a:pt x="896" y="716"/>
                  </a:lnTo>
                  <a:close/>
                  <a:moveTo>
                    <a:pt x="1058" y="524"/>
                  </a:moveTo>
                  <a:lnTo>
                    <a:pt x="1058" y="476"/>
                  </a:lnTo>
                  <a:lnTo>
                    <a:pt x="1004" y="488"/>
                  </a:lnTo>
                  <a:lnTo>
                    <a:pt x="992" y="491"/>
                  </a:lnTo>
                  <a:lnTo>
                    <a:pt x="981" y="495"/>
                  </a:lnTo>
                  <a:lnTo>
                    <a:pt x="969" y="500"/>
                  </a:lnTo>
                  <a:lnTo>
                    <a:pt x="960" y="503"/>
                  </a:lnTo>
                  <a:lnTo>
                    <a:pt x="951" y="508"/>
                  </a:lnTo>
                  <a:lnTo>
                    <a:pt x="942" y="514"/>
                  </a:lnTo>
                  <a:lnTo>
                    <a:pt x="935" y="520"/>
                  </a:lnTo>
                  <a:lnTo>
                    <a:pt x="928" y="526"/>
                  </a:lnTo>
                  <a:lnTo>
                    <a:pt x="922" y="532"/>
                  </a:lnTo>
                  <a:lnTo>
                    <a:pt x="916" y="539"/>
                  </a:lnTo>
                  <a:lnTo>
                    <a:pt x="912" y="547"/>
                  </a:lnTo>
                  <a:lnTo>
                    <a:pt x="909" y="553"/>
                  </a:lnTo>
                  <a:lnTo>
                    <a:pt x="906" y="562"/>
                  </a:lnTo>
                  <a:lnTo>
                    <a:pt x="903" y="571"/>
                  </a:lnTo>
                  <a:lnTo>
                    <a:pt x="902" y="579"/>
                  </a:lnTo>
                  <a:lnTo>
                    <a:pt x="902" y="589"/>
                  </a:lnTo>
                  <a:lnTo>
                    <a:pt x="902" y="596"/>
                  </a:lnTo>
                  <a:lnTo>
                    <a:pt x="903" y="603"/>
                  </a:lnTo>
                  <a:lnTo>
                    <a:pt x="904" y="608"/>
                  </a:lnTo>
                  <a:lnTo>
                    <a:pt x="907" y="615"/>
                  </a:lnTo>
                  <a:lnTo>
                    <a:pt x="909" y="620"/>
                  </a:lnTo>
                  <a:lnTo>
                    <a:pt x="912" y="625"/>
                  </a:lnTo>
                  <a:lnTo>
                    <a:pt x="914" y="630"/>
                  </a:lnTo>
                  <a:lnTo>
                    <a:pt x="918" y="634"/>
                  </a:lnTo>
                  <a:lnTo>
                    <a:pt x="924" y="638"/>
                  </a:lnTo>
                  <a:lnTo>
                    <a:pt x="928" y="643"/>
                  </a:lnTo>
                  <a:lnTo>
                    <a:pt x="933" y="646"/>
                  </a:lnTo>
                  <a:lnTo>
                    <a:pt x="939" y="648"/>
                  </a:lnTo>
                  <a:lnTo>
                    <a:pt x="944" y="650"/>
                  </a:lnTo>
                  <a:lnTo>
                    <a:pt x="951" y="651"/>
                  </a:lnTo>
                  <a:lnTo>
                    <a:pt x="958" y="651"/>
                  </a:lnTo>
                  <a:lnTo>
                    <a:pt x="964" y="651"/>
                  </a:lnTo>
                  <a:lnTo>
                    <a:pt x="975" y="651"/>
                  </a:lnTo>
                  <a:lnTo>
                    <a:pt x="986" y="650"/>
                  </a:lnTo>
                  <a:lnTo>
                    <a:pt x="995" y="647"/>
                  </a:lnTo>
                  <a:lnTo>
                    <a:pt x="1004" y="644"/>
                  </a:lnTo>
                  <a:lnTo>
                    <a:pt x="1012" y="638"/>
                  </a:lnTo>
                  <a:lnTo>
                    <a:pt x="1019" y="632"/>
                  </a:lnTo>
                  <a:lnTo>
                    <a:pt x="1027" y="626"/>
                  </a:lnTo>
                  <a:lnTo>
                    <a:pt x="1033" y="618"/>
                  </a:lnTo>
                  <a:lnTo>
                    <a:pt x="1038" y="608"/>
                  </a:lnTo>
                  <a:lnTo>
                    <a:pt x="1043" y="598"/>
                  </a:lnTo>
                  <a:lnTo>
                    <a:pt x="1047" y="588"/>
                  </a:lnTo>
                  <a:lnTo>
                    <a:pt x="1051" y="577"/>
                  </a:lnTo>
                  <a:lnTo>
                    <a:pt x="1054" y="564"/>
                  </a:lnTo>
                  <a:lnTo>
                    <a:pt x="1056" y="552"/>
                  </a:lnTo>
                  <a:lnTo>
                    <a:pt x="1058" y="538"/>
                  </a:lnTo>
                  <a:lnTo>
                    <a:pt x="1058" y="524"/>
                  </a:lnTo>
                  <a:close/>
                  <a:moveTo>
                    <a:pt x="1680" y="398"/>
                  </a:moveTo>
                  <a:lnTo>
                    <a:pt x="1672" y="383"/>
                  </a:lnTo>
                  <a:lnTo>
                    <a:pt x="1664" y="371"/>
                  </a:lnTo>
                  <a:lnTo>
                    <a:pt x="1655" y="359"/>
                  </a:lnTo>
                  <a:lnTo>
                    <a:pt x="1647" y="348"/>
                  </a:lnTo>
                  <a:lnTo>
                    <a:pt x="1638" y="337"/>
                  </a:lnTo>
                  <a:lnTo>
                    <a:pt x="1629" y="329"/>
                  </a:lnTo>
                  <a:lnTo>
                    <a:pt x="1621" y="320"/>
                  </a:lnTo>
                  <a:lnTo>
                    <a:pt x="1611" y="311"/>
                  </a:lnTo>
                  <a:lnTo>
                    <a:pt x="1602" y="306"/>
                  </a:lnTo>
                  <a:lnTo>
                    <a:pt x="1593" y="301"/>
                  </a:lnTo>
                  <a:lnTo>
                    <a:pt x="1583" y="295"/>
                  </a:lnTo>
                  <a:lnTo>
                    <a:pt x="1573" y="292"/>
                  </a:lnTo>
                  <a:lnTo>
                    <a:pt x="1563" y="289"/>
                  </a:lnTo>
                  <a:lnTo>
                    <a:pt x="1552" y="287"/>
                  </a:lnTo>
                  <a:lnTo>
                    <a:pt x="1541" y="285"/>
                  </a:lnTo>
                  <a:lnTo>
                    <a:pt x="1530" y="285"/>
                  </a:lnTo>
                  <a:lnTo>
                    <a:pt x="1521" y="285"/>
                  </a:lnTo>
                  <a:lnTo>
                    <a:pt x="1511" y="286"/>
                  </a:lnTo>
                  <a:lnTo>
                    <a:pt x="1502" y="287"/>
                  </a:lnTo>
                  <a:lnTo>
                    <a:pt x="1495" y="289"/>
                  </a:lnTo>
                  <a:lnTo>
                    <a:pt x="1487" y="291"/>
                  </a:lnTo>
                  <a:lnTo>
                    <a:pt x="1481" y="294"/>
                  </a:lnTo>
                  <a:lnTo>
                    <a:pt x="1474" y="297"/>
                  </a:lnTo>
                  <a:lnTo>
                    <a:pt x="1468" y="301"/>
                  </a:lnTo>
                  <a:lnTo>
                    <a:pt x="1463" y="306"/>
                  </a:lnTo>
                  <a:lnTo>
                    <a:pt x="1458" y="309"/>
                  </a:lnTo>
                  <a:lnTo>
                    <a:pt x="1455" y="315"/>
                  </a:lnTo>
                  <a:lnTo>
                    <a:pt x="1453" y="320"/>
                  </a:lnTo>
                  <a:lnTo>
                    <a:pt x="1450" y="326"/>
                  </a:lnTo>
                  <a:lnTo>
                    <a:pt x="1449" y="332"/>
                  </a:lnTo>
                  <a:lnTo>
                    <a:pt x="1447" y="338"/>
                  </a:lnTo>
                  <a:lnTo>
                    <a:pt x="1446" y="346"/>
                  </a:lnTo>
                  <a:lnTo>
                    <a:pt x="1447" y="351"/>
                  </a:lnTo>
                  <a:lnTo>
                    <a:pt x="1449" y="355"/>
                  </a:lnTo>
                  <a:lnTo>
                    <a:pt x="1451" y="359"/>
                  </a:lnTo>
                  <a:lnTo>
                    <a:pt x="1454" y="363"/>
                  </a:lnTo>
                  <a:lnTo>
                    <a:pt x="1456" y="367"/>
                  </a:lnTo>
                  <a:lnTo>
                    <a:pt x="1460" y="372"/>
                  </a:lnTo>
                  <a:lnTo>
                    <a:pt x="1466" y="375"/>
                  </a:lnTo>
                  <a:lnTo>
                    <a:pt x="1472" y="378"/>
                  </a:lnTo>
                  <a:lnTo>
                    <a:pt x="1487" y="385"/>
                  </a:lnTo>
                  <a:lnTo>
                    <a:pt x="1510" y="391"/>
                  </a:lnTo>
                  <a:lnTo>
                    <a:pt x="1537" y="398"/>
                  </a:lnTo>
                  <a:lnTo>
                    <a:pt x="1571" y="405"/>
                  </a:lnTo>
                  <a:lnTo>
                    <a:pt x="1593" y="410"/>
                  </a:lnTo>
                  <a:lnTo>
                    <a:pt x="1613" y="416"/>
                  </a:lnTo>
                  <a:lnTo>
                    <a:pt x="1631" y="422"/>
                  </a:lnTo>
                  <a:lnTo>
                    <a:pt x="1650" y="430"/>
                  </a:lnTo>
                  <a:lnTo>
                    <a:pt x="1665" y="435"/>
                  </a:lnTo>
                  <a:lnTo>
                    <a:pt x="1679" y="444"/>
                  </a:lnTo>
                  <a:lnTo>
                    <a:pt x="1692" y="452"/>
                  </a:lnTo>
                  <a:lnTo>
                    <a:pt x="1703" y="460"/>
                  </a:lnTo>
                  <a:lnTo>
                    <a:pt x="1712" y="469"/>
                  </a:lnTo>
                  <a:lnTo>
                    <a:pt x="1722" y="479"/>
                  </a:lnTo>
                  <a:lnTo>
                    <a:pt x="1728" y="491"/>
                  </a:lnTo>
                  <a:lnTo>
                    <a:pt x="1733" y="503"/>
                  </a:lnTo>
                  <a:lnTo>
                    <a:pt x="1738" y="515"/>
                  </a:lnTo>
                  <a:lnTo>
                    <a:pt x="1741" y="528"/>
                  </a:lnTo>
                  <a:lnTo>
                    <a:pt x="1743" y="541"/>
                  </a:lnTo>
                  <a:lnTo>
                    <a:pt x="1744" y="555"/>
                  </a:lnTo>
                  <a:lnTo>
                    <a:pt x="1743" y="575"/>
                  </a:lnTo>
                  <a:lnTo>
                    <a:pt x="1741" y="591"/>
                  </a:lnTo>
                  <a:lnTo>
                    <a:pt x="1737" y="606"/>
                  </a:lnTo>
                  <a:lnTo>
                    <a:pt x="1730" y="622"/>
                  </a:lnTo>
                  <a:lnTo>
                    <a:pt x="1724" y="636"/>
                  </a:lnTo>
                  <a:lnTo>
                    <a:pt x="1714" y="649"/>
                  </a:lnTo>
                  <a:lnTo>
                    <a:pt x="1703" y="661"/>
                  </a:lnTo>
                  <a:lnTo>
                    <a:pt x="1692" y="673"/>
                  </a:lnTo>
                  <a:lnTo>
                    <a:pt x="1678" y="682"/>
                  </a:lnTo>
                  <a:lnTo>
                    <a:pt x="1662" y="692"/>
                  </a:lnTo>
                  <a:lnTo>
                    <a:pt x="1646" y="700"/>
                  </a:lnTo>
                  <a:lnTo>
                    <a:pt x="1629" y="705"/>
                  </a:lnTo>
                  <a:lnTo>
                    <a:pt x="1610" y="709"/>
                  </a:lnTo>
                  <a:lnTo>
                    <a:pt x="1590" y="712"/>
                  </a:lnTo>
                  <a:lnTo>
                    <a:pt x="1570" y="715"/>
                  </a:lnTo>
                  <a:lnTo>
                    <a:pt x="1549" y="716"/>
                  </a:lnTo>
                  <a:lnTo>
                    <a:pt x="1528" y="716"/>
                  </a:lnTo>
                  <a:lnTo>
                    <a:pt x="1509" y="714"/>
                  </a:lnTo>
                  <a:lnTo>
                    <a:pt x="1492" y="710"/>
                  </a:lnTo>
                  <a:lnTo>
                    <a:pt x="1475" y="707"/>
                  </a:lnTo>
                  <a:lnTo>
                    <a:pt x="1458" y="702"/>
                  </a:lnTo>
                  <a:lnTo>
                    <a:pt x="1444" y="697"/>
                  </a:lnTo>
                  <a:lnTo>
                    <a:pt x="1430" y="690"/>
                  </a:lnTo>
                  <a:lnTo>
                    <a:pt x="1416" y="681"/>
                  </a:lnTo>
                  <a:lnTo>
                    <a:pt x="1378" y="701"/>
                  </a:lnTo>
                  <a:lnTo>
                    <a:pt x="1340" y="701"/>
                  </a:lnTo>
                  <a:lnTo>
                    <a:pt x="1335" y="539"/>
                  </a:lnTo>
                  <a:lnTo>
                    <a:pt x="1381" y="539"/>
                  </a:lnTo>
                  <a:lnTo>
                    <a:pt x="1386" y="553"/>
                  </a:lnTo>
                  <a:lnTo>
                    <a:pt x="1394" y="568"/>
                  </a:lnTo>
                  <a:lnTo>
                    <a:pt x="1401" y="580"/>
                  </a:lnTo>
                  <a:lnTo>
                    <a:pt x="1409" y="593"/>
                  </a:lnTo>
                  <a:lnTo>
                    <a:pt x="1418" y="604"/>
                  </a:lnTo>
                  <a:lnTo>
                    <a:pt x="1428" y="616"/>
                  </a:lnTo>
                  <a:lnTo>
                    <a:pt x="1439" y="626"/>
                  </a:lnTo>
                  <a:lnTo>
                    <a:pt x="1450" y="635"/>
                  </a:lnTo>
                  <a:lnTo>
                    <a:pt x="1461" y="644"/>
                  </a:lnTo>
                  <a:lnTo>
                    <a:pt x="1473" y="651"/>
                  </a:lnTo>
                  <a:lnTo>
                    <a:pt x="1485" y="657"/>
                  </a:lnTo>
                  <a:lnTo>
                    <a:pt x="1499" y="662"/>
                  </a:lnTo>
                  <a:lnTo>
                    <a:pt x="1511" y="665"/>
                  </a:lnTo>
                  <a:lnTo>
                    <a:pt x="1525" y="668"/>
                  </a:lnTo>
                  <a:lnTo>
                    <a:pt x="1538" y="671"/>
                  </a:lnTo>
                  <a:lnTo>
                    <a:pt x="1553" y="671"/>
                  </a:lnTo>
                  <a:lnTo>
                    <a:pt x="1561" y="671"/>
                  </a:lnTo>
                  <a:lnTo>
                    <a:pt x="1571" y="669"/>
                  </a:lnTo>
                  <a:lnTo>
                    <a:pt x="1580" y="668"/>
                  </a:lnTo>
                  <a:lnTo>
                    <a:pt x="1587" y="666"/>
                  </a:lnTo>
                  <a:lnTo>
                    <a:pt x="1595" y="664"/>
                  </a:lnTo>
                  <a:lnTo>
                    <a:pt x="1601" y="661"/>
                  </a:lnTo>
                  <a:lnTo>
                    <a:pt x="1608" y="658"/>
                  </a:lnTo>
                  <a:lnTo>
                    <a:pt x="1613" y="653"/>
                  </a:lnTo>
                  <a:lnTo>
                    <a:pt x="1618" y="650"/>
                  </a:lnTo>
                  <a:lnTo>
                    <a:pt x="1623" y="645"/>
                  </a:lnTo>
                  <a:lnTo>
                    <a:pt x="1627" y="639"/>
                  </a:lnTo>
                  <a:lnTo>
                    <a:pt x="1629" y="634"/>
                  </a:lnTo>
                  <a:lnTo>
                    <a:pt x="1631" y="627"/>
                  </a:lnTo>
                  <a:lnTo>
                    <a:pt x="1633" y="622"/>
                  </a:lnTo>
                  <a:lnTo>
                    <a:pt x="1635" y="615"/>
                  </a:lnTo>
                  <a:lnTo>
                    <a:pt x="1635" y="607"/>
                  </a:lnTo>
                  <a:lnTo>
                    <a:pt x="1635" y="602"/>
                  </a:lnTo>
                  <a:lnTo>
                    <a:pt x="1632" y="596"/>
                  </a:lnTo>
                  <a:lnTo>
                    <a:pt x="1630" y="591"/>
                  </a:lnTo>
                  <a:lnTo>
                    <a:pt x="1629" y="587"/>
                  </a:lnTo>
                  <a:lnTo>
                    <a:pt x="1625" y="581"/>
                  </a:lnTo>
                  <a:lnTo>
                    <a:pt x="1619" y="578"/>
                  </a:lnTo>
                  <a:lnTo>
                    <a:pt x="1614" y="574"/>
                  </a:lnTo>
                  <a:lnTo>
                    <a:pt x="1608" y="571"/>
                  </a:lnTo>
                  <a:lnTo>
                    <a:pt x="1592" y="563"/>
                  </a:lnTo>
                  <a:lnTo>
                    <a:pt x="1569" y="555"/>
                  </a:lnTo>
                  <a:lnTo>
                    <a:pt x="1540" y="549"/>
                  </a:lnTo>
                  <a:lnTo>
                    <a:pt x="1506" y="540"/>
                  </a:lnTo>
                  <a:lnTo>
                    <a:pt x="1484" y="536"/>
                  </a:lnTo>
                  <a:lnTo>
                    <a:pt x="1465" y="531"/>
                  </a:lnTo>
                  <a:lnTo>
                    <a:pt x="1447" y="525"/>
                  </a:lnTo>
                  <a:lnTo>
                    <a:pt x="1431" y="519"/>
                  </a:lnTo>
                  <a:lnTo>
                    <a:pt x="1416" y="511"/>
                  </a:lnTo>
                  <a:lnTo>
                    <a:pt x="1403" y="504"/>
                  </a:lnTo>
                  <a:lnTo>
                    <a:pt x="1392" y="496"/>
                  </a:lnTo>
                  <a:lnTo>
                    <a:pt x="1382" y="488"/>
                  </a:lnTo>
                  <a:lnTo>
                    <a:pt x="1372" y="479"/>
                  </a:lnTo>
                  <a:lnTo>
                    <a:pt x="1365" y="468"/>
                  </a:lnTo>
                  <a:lnTo>
                    <a:pt x="1357" y="457"/>
                  </a:lnTo>
                  <a:lnTo>
                    <a:pt x="1353" y="446"/>
                  </a:lnTo>
                  <a:lnTo>
                    <a:pt x="1349" y="432"/>
                  </a:lnTo>
                  <a:lnTo>
                    <a:pt x="1345" y="419"/>
                  </a:lnTo>
                  <a:lnTo>
                    <a:pt x="1344" y="405"/>
                  </a:lnTo>
                  <a:lnTo>
                    <a:pt x="1343" y="390"/>
                  </a:lnTo>
                  <a:lnTo>
                    <a:pt x="1344" y="374"/>
                  </a:lnTo>
                  <a:lnTo>
                    <a:pt x="1346" y="357"/>
                  </a:lnTo>
                  <a:lnTo>
                    <a:pt x="1351" y="342"/>
                  </a:lnTo>
                  <a:lnTo>
                    <a:pt x="1356" y="328"/>
                  </a:lnTo>
                  <a:lnTo>
                    <a:pt x="1363" y="314"/>
                  </a:lnTo>
                  <a:lnTo>
                    <a:pt x="1371" y="302"/>
                  </a:lnTo>
                  <a:lnTo>
                    <a:pt x="1382" y="290"/>
                  </a:lnTo>
                  <a:lnTo>
                    <a:pt x="1394" y="280"/>
                  </a:lnTo>
                  <a:lnTo>
                    <a:pt x="1407" y="271"/>
                  </a:lnTo>
                  <a:lnTo>
                    <a:pt x="1421" y="262"/>
                  </a:lnTo>
                  <a:lnTo>
                    <a:pt x="1436" y="255"/>
                  </a:lnTo>
                  <a:lnTo>
                    <a:pt x="1453" y="249"/>
                  </a:lnTo>
                  <a:lnTo>
                    <a:pt x="1470" y="245"/>
                  </a:lnTo>
                  <a:lnTo>
                    <a:pt x="1488" y="242"/>
                  </a:lnTo>
                  <a:lnTo>
                    <a:pt x="1509" y="239"/>
                  </a:lnTo>
                  <a:lnTo>
                    <a:pt x="1530" y="238"/>
                  </a:lnTo>
                  <a:lnTo>
                    <a:pt x="1545" y="239"/>
                  </a:lnTo>
                  <a:lnTo>
                    <a:pt x="1561" y="240"/>
                  </a:lnTo>
                  <a:lnTo>
                    <a:pt x="1576" y="244"/>
                  </a:lnTo>
                  <a:lnTo>
                    <a:pt x="1590" y="247"/>
                  </a:lnTo>
                  <a:lnTo>
                    <a:pt x="1604" y="252"/>
                  </a:lnTo>
                  <a:lnTo>
                    <a:pt x="1618" y="257"/>
                  </a:lnTo>
                  <a:lnTo>
                    <a:pt x="1631" y="264"/>
                  </a:lnTo>
                  <a:lnTo>
                    <a:pt x="1644" y="273"/>
                  </a:lnTo>
                  <a:lnTo>
                    <a:pt x="1683" y="249"/>
                  </a:lnTo>
                  <a:lnTo>
                    <a:pt x="1719" y="249"/>
                  </a:lnTo>
                  <a:lnTo>
                    <a:pt x="1725" y="398"/>
                  </a:lnTo>
                  <a:lnTo>
                    <a:pt x="1680" y="398"/>
                  </a:lnTo>
                  <a:close/>
                  <a:moveTo>
                    <a:pt x="1854" y="553"/>
                  </a:moveTo>
                  <a:lnTo>
                    <a:pt x="1854" y="306"/>
                  </a:lnTo>
                  <a:lnTo>
                    <a:pt x="1786" y="306"/>
                  </a:lnTo>
                  <a:lnTo>
                    <a:pt x="1786" y="254"/>
                  </a:lnTo>
                  <a:lnTo>
                    <a:pt x="1803" y="251"/>
                  </a:lnTo>
                  <a:lnTo>
                    <a:pt x="1821" y="247"/>
                  </a:lnTo>
                  <a:lnTo>
                    <a:pt x="1835" y="242"/>
                  </a:lnTo>
                  <a:lnTo>
                    <a:pt x="1850" y="236"/>
                  </a:lnTo>
                  <a:lnTo>
                    <a:pt x="1861" y="230"/>
                  </a:lnTo>
                  <a:lnTo>
                    <a:pt x="1873" y="221"/>
                  </a:lnTo>
                  <a:lnTo>
                    <a:pt x="1883" y="211"/>
                  </a:lnTo>
                  <a:lnTo>
                    <a:pt x="1893" y="203"/>
                  </a:lnTo>
                  <a:lnTo>
                    <a:pt x="1902" y="187"/>
                  </a:lnTo>
                  <a:lnTo>
                    <a:pt x="1913" y="172"/>
                  </a:lnTo>
                  <a:lnTo>
                    <a:pt x="1922" y="156"/>
                  </a:lnTo>
                  <a:lnTo>
                    <a:pt x="1928" y="137"/>
                  </a:lnTo>
                  <a:lnTo>
                    <a:pt x="1935" y="119"/>
                  </a:lnTo>
                  <a:lnTo>
                    <a:pt x="1940" y="100"/>
                  </a:lnTo>
                  <a:lnTo>
                    <a:pt x="1943" y="80"/>
                  </a:lnTo>
                  <a:lnTo>
                    <a:pt x="1946" y="59"/>
                  </a:lnTo>
                  <a:lnTo>
                    <a:pt x="2000" y="59"/>
                  </a:lnTo>
                  <a:lnTo>
                    <a:pt x="2000" y="249"/>
                  </a:lnTo>
                  <a:lnTo>
                    <a:pt x="2129" y="249"/>
                  </a:lnTo>
                  <a:lnTo>
                    <a:pt x="2129" y="306"/>
                  </a:lnTo>
                  <a:lnTo>
                    <a:pt x="2000" y="306"/>
                  </a:lnTo>
                  <a:lnTo>
                    <a:pt x="2000" y="578"/>
                  </a:lnTo>
                  <a:lnTo>
                    <a:pt x="2000" y="592"/>
                  </a:lnTo>
                  <a:lnTo>
                    <a:pt x="2002" y="604"/>
                  </a:lnTo>
                  <a:lnTo>
                    <a:pt x="2006" y="615"/>
                  </a:lnTo>
                  <a:lnTo>
                    <a:pt x="2010" y="623"/>
                  </a:lnTo>
                  <a:lnTo>
                    <a:pt x="2013" y="626"/>
                  </a:lnTo>
                  <a:lnTo>
                    <a:pt x="2016" y="630"/>
                  </a:lnTo>
                  <a:lnTo>
                    <a:pt x="2019" y="632"/>
                  </a:lnTo>
                  <a:lnTo>
                    <a:pt x="2023" y="634"/>
                  </a:lnTo>
                  <a:lnTo>
                    <a:pt x="2026" y="636"/>
                  </a:lnTo>
                  <a:lnTo>
                    <a:pt x="2030" y="637"/>
                  </a:lnTo>
                  <a:lnTo>
                    <a:pt x="2036" y="637"/>
                  </a:lnTo>
                  <a:lnTo>
                    <a:pt x="2041" y="638"/>
                  </a:lnTo>
                  <a:lnTo>
                    <a:pt x="2049" y="637"/>
                  </a:lnTo>
                  <a:lnTo>
                    <a:pt x="2054" y="636"/>
                  </a:lnTo>
                  <a:lnTo>
                    <a:pt x="2061" y="633"/>
                  </a:lnTo>
                  <a:lnTo>
                    <a:pt x="2067" y="630"/>
                  </a:lnTo>
                  <a:lnTo>
                    <a:pt x="2073" y="626"/>
                  </a:lnTo>
                  <a:lnTo>
                    <a:pt x="2076" y="621"/>
                  </a:lnTo>
                  <a:lnTo>
                    <a:pt x="2082" y="615"/>
                  </a:lnTo>
                  <a:lnTo>
                    <a:pt x="2086" y="607"/>
                  </a:lnTo>
                  <a:lnTo>
                    <a:pt x="2090" y="601"/>
                  </a:lnTo>
                  <a:lnTo>
                    <a:pt x="2094" y="591"/>
                  </a:lnTo>
                  <a:lnTo>
                    <a:pt x="2097" y="581"/>
                  </a:lnTo>
                  <a:lnTo>
                    <a:pt x="2099" y="572"/>
                  </a:lnTo>
                  <a:lnTo>
                    <a:pt x="2099" y="561"/>
                  </a:lnTo>
                  <a:lnTo>
                    <a:pt x="2101" y="549"/>
                  </a:lnTo>
                  <a:lnTo>
                    <a:pt x="2101" y="536"/>
                  </a:lnTo>
                  <a:lnTo>
                    <a:pt x="2102" y="523"/>
                  </a:lnTo>
                  <a:lnTo>
                    <a:pt x="2153" y="523"/>
                  </a:lnTo>
                  <a:lnTo>
                    <a:pt x="2152" y="547"/>
                  </a:lnTo>
                  <a:lnTo>
                    <a:pt x="2151" y="568"/>
                  </a:lnTo>
                  <a:lnTo>
                    <a:pt x="2147" y="589"/>
                  </a:lnTo>
                  <a:lnTo>
                    <a:pt x="2143" y="607"/>
                  </a:lnTo>
                  <a:lnTo>
                    <a:pt x="2138" y="625"/>
                  </a:lnTo>
                  <a:lnTo>
                    <a:pt x="2130" y="640"/>
                  </a:lnTo>
                  <a:lnTo>
                    <a:pt x="2123" y="654"/>
                  </a:lnTo>
                  <a:lnTo>
                    <a:pt x="2113" y="667"/>
                  </a:lnTo>
                  <a:lnTo>
                    <a:pt x="2101" y="678"/>
                  </a:lnTo>
                  <a:lnTo>
                    <a:pt x="2089" y="689"/>
                  </a:lnTo>
                  <a:lnTo>
                    <a:pt x="2076" y="697"/>
                  </a:lnTo>
                  <a:lnTo>
                    <a:pt x="2062" y="703"/>
                  </a:lnTo>
                  <a:lnTo>
                    <a:pt x="2046" y="709"/>
                  </a:lnTo>
                  <a:lnTo>
                    <a:pt x="2029" y="712"/>
                  </a:lnTo>
                  <a:lnTo>
                    <a:pt x="2011" y="715"/>
                  </a:lnTo>
                  <a:lnTo>
                    <a:pt x="1992" y="716"/>
                  </a:lnTo>
                  <a:lnTo>
                    <a:pt x="1974" y="715"/>
                  </a:lnTo>
                  <a:lnTo>
                    <a:pt x="1957" y="714"/>
                  </a:lnTo>
                  <a:lnTo>
                    <a:pt x="1942" y="710"/>
                  </a:lnTo>
                  <a:lnTo>
                    <a:pt x="1927" y="706"/>
                  </a:lnTo>
                  <a:lnTo>
                    <a:pt x="1915" y="701"/>
                  </a:lnTo>
                  <a:lnTo>
                    <a:pt x="1903" y="694"/>
                  </a:lnTo>
                  <a:lnTo>
                    <a:pt x="1895" y="687"/>
                  </a:lnTo>
                  <a:lnTo>
                    <a:pt x="1885" y="677"/>
                  </a:lnTo>
                  <a:lnTo>
                    <a:pt x="1878" y="668"/>
                  </a:lnTo>
                  <a:lnTo>
                    <a:pt x="1872" y="655"/>
                  </a:lnTo>
                  <a:lnTo>
                    <a:pt x="1867" y="643"/>
                  </a:lnTo>
                  <a:lnTo>
                    <a:pt x="1861" y="627"/>
                  </a:lnTo>
                  <a:lnTo>
                    <a:pt x="1858" y="611"/>
                  </a:lnTo>
                  <a:lnTo>
                    <a:pt x="1856" y="594"/>
                  </a:lnTo>
                  <a:lnTo>
                    <a:pt x="1854" y="575"/>
                  </a:lnTo>
                  <a:lnTo>
                    <a:pt x="1854" y="553"/>
                  </a:lnTo>
                  <a:close/>
                  <a:moveTo>
                    <a:pt x="2467" y="716"/>
                  </a:moveTo>
                  <a:lnTo>
                    <a:pt x="2452" y="716"/>
                  </a:lnTo>
                  <a:lnTo>
                    <a:pt x="2439" y="715"/>
                  </a:lnTo>
                  <a:lnTo>
                    <a:pt x="2424" y="714"/>
                  </a:lnTo>
                  <a:lnTo>
                    <a:pt x="2411" y="711"/>
                  </a:lnTo>
                  <a:lnTo>
                    <a:pt x="2398" y="709"/>
                  </a:lnTo>
                  <a:lnTo>
                    <a:pt x="2386" y="706"/>
                  </a:lnTo>
                  <a:lnTo>
                    <a:pt x="2373" y="703"/>
                  </a:lnTo>
                  <a:lnTo>
                    <a:pt x="2361" y="700"/>
                  </a:lnTo>
                  <a:lnTo>
                    <a:pt x="2350" y="695"/>
                  </a:lnTo>
                  <a:lnTo>
                    <a:pt x="2339" y="690"/>
                  </a:lnTo>
                  <a:lnTo>
                    <a:pt x="2327" y="683"/>
                  </a:lnTo>
                  <a:lnTo>
                    <a:pt x="2317" y="678"/>
                  </a:lnTo>
                  <a:lnTo>
                    <a:pt x="2307" y="672"/>
                  </a:lnTo>
                  <a:lnTo>
                    <a:pt x="2296" y="664"/>
                  </a:lnTo>
                  <a:lnTo>
                    <a:pt x="2287" y="657"/>
                  </a:lnTo>
                  <a:lnTo>
                    <a:pt x="2278" y="649"/>
                  </a:lnTo>
                  <a:lnTo>
                    <a:pt x="2269" y="640"/>
                  </a:lnTo>
                  <a:lnTo>
                    <a:pt x="2260" y="631"/>
                  </a:lnTo>
                  <a:lnTo>
                    <a:pt x="2252" y="622"/>
                  </a:lnTo>
                  <a:lnTo>
                    <a:pt x="2245" y="612"/>
                  </a:lnTo>
                  <a:lnTo>
                    <a:pt x="2239" y="603"/>
                  </a:lnTo>
                  <a:lnTo>
                    <a:pt x="2232" y="593"/>
                  </a:lnTo>
                  <a:lnTo>
                    <a:pt x="2227" y="582"/>
                  </a:lnTo>
                  <a:lnTo>
                    <a:pt x="2222" y="573"/>
                  </a:lnTo>
                  <a:lnTo>
                    <a:pt x="2218" y="562"/>
                  </a:lnTo>
                  <a:lnTo>
                    <a:pt x="2214" y="551"/>
                  </a:lnTo>
                  <a:lnTo>
                    <a:pt x="2211" y="539"/>
                  </a:lnTo>
                  <a:lnTo>
                    <a:pt x="2209" y="528"/>
                  </a:lnTo>
                  <a:lnTo>
                    <a:pt x="2207" y="516"/>
                  </a:lnTo>
                  <a:lnTo>
                    <a:pt x="2204" y="503"/>
                  </a:lnTo>
                  <a:lnTo>
                    <a:pt x="2203" y="490"/>
                  </a:lnTo>
                  <a:lnTo>
                    <a:pt x="2203" y="478"/>
                  </a:lnTo>
                  <a:lnTo>
                    <a:pt x="2203" y="464"/>
                  </a:lnTo>
                  <a:lnTo>
                    <a:pt x="2204" y="452"/>
                  </a:lnTo>
                  <a:lnTo>
                    <a:pt x="2207" y="439"/>
                  </a:lnTo>
                  <a:lnTo>
                    <a:pt x="2209" y="428"/>
                  </a:lnTo>
                  <a:lnTo>
                    <a:pt x="2211" y="416"/>
                  </a:lnTo>
                  <a:lnTo>
                    <a:pt x="2214" y="405"/>
                  </a:lnTo>
                  <a:lnTo>
                    <a:pt x="2218" y="393"/>
                  </a:lnTo>
                  <a:lnTo>
                    <a:pt x="2222" y="382"/>
                  </a:lnTo>
                  <a:lnTo>
                    <a:pt x="2227" y="372"/>
                  </a:lnTo>
                  <a:lnTo>
                    <a:pt x="2232" y="361"/>
                  </a:lnTo>
                  <a:lnTo>
                    <a:pt x="2239" y="352"/>
                  </a:lnTo>
                  <a:lnTo>
                    <a:pt x="2245" y="342"/>
                  </a:lnTo>
                  <a:lnTo>
                    <a:pt x="2252" y="332"/>
                  </a:lnTo>
                  <a:lnTo>
                    <a:pt x="2260" y="323"/>
                  </a:lnTo>
                  <a:lnTo>
                    <a:pt x="2269" y="315"/>
                  </a:lnTo>
                  <a:lnTo>
                    <a:pt x="2278" y="306"/>
                  </a:lnTo>
                  <a:lnTo>
                    <a:pt x="2287" y="298"/>
                  </a:lnTo>
                  <a:lnTo>
                    <a:pt x="2296" y="290"/>
                  </a:lnTo>
                  <a:lnTo>
                    <a:pt x="2307" y="282"/>
                  </a:lnTo>
                  <a:lnTo>
                    <a:pt x="2317" y="277"/>
                  </a:lnTo>
                  <a:lnTo>
                    <a:pt x="2328" y="271"/>
                  </a:lnTo>
                  <a:lnTo>
                    <a:pt x="2339" y="265"/>
                  </a:lnTo>
                  <a:lnTo>
                    <a:pt x="2350" y="260"/>
                  </a:lnTo>
                  <a:lnTo>
                    <a:pt x="2361" y="257"/>
                  </a:lnTo>
                  <a:lnTo>
                    <a:pt x="2373" y="252"/>
                  </a:lnTo>
                  <a:lnTo>
                    <a:pt x="2386" y="248"/>
                  </a:lnTo>
                  <a:lnTo>
                    <a:pt x="2398" y="246"/>
                  </a:lnTo>
                  <a:lnTo>
                    <a:pt x="2412" y="243"/>
                  </a:lnTo>
                  <a:lnTo>
                    <a:pt x="2425" y="242"/>
                  </a:lnTo>
                  <a:lnTo>
                    <a:pt x="2439" y="239"/>
                  </a:lnTo>
                  <a:lnTo>
                    <a:pt x="2452" y="239"/>
                  </a:lnTo>
                  <a:lnTo>
                    <a:pt x="2467" y="238"/>
                  </a:lnTo>
                  <a:lnTo>
                    <a:pt x="2479" y="239"/>
                  </a:lnTo>
                  <a:lnTo>
                    <a:pt x="2492" y="239"/>
                  </a:lnTo>
                  <a:lnTo>
                    <a:pt x="2503" y="242"/>
                  </a:lnTo>
                  <a:lnTo>
                    <a:pt x="2515" y="243"/>
                  </a:lnTo>
                  <a:lnTo>
                    <a:pt x="2526" y="245"/>
                  </a:lnTo>
                  <a:lnTo>
                    <a:pt x="2538" y="248"/>
                  </a:lnTo>
                  <a:lnTo>
                    <a:pt x="2547" y="251"/>
                  </a:lnTo>
                  <a:lnTo>
                    <a:pt x="2558" y="255"/>
                  </a:lnTo>
                  <a:lnTo>
                    <a:pt x="2568" y="259"/>
                  </a:lnTo>
                  <a:lnTo>
                    <a:pt x="2579" y="264"/>
                  </a:lnTo>
                  <a:lnTo>
                    <a:pt x="2588" y="269"/>
                  </a:lnTo>
                  <a:lnTo>
                    <a:pt x="2597" y="276"/>
                  </a:lnTo>
                  <a:lnTo>
                    <a:pt x="2605" y="281"/>
                  </a:lnTo>
                  <a:lnTo>
                    <a:pt x="2614" y="288"/>
                  </a:lnTo>
                  <a:lnTo>
                    <a:pt x="2622" y="295"/>
                  </a:lnTo>
                  <a:lnTo>
                    <a:pt x="2630" y="304"/>
                  </a:lnTo>
                  <a:lnTo>
                    <a:pt x="2638" y="311"/>
                  </a:lnTo>
                  <a:lnTo>
                    <a:pt x="2643" y="320"/>
                  </a:lnTo>
                  <a:lnTo>
                    <a:pt x="2651" y="330"/>
                  </a:lnTo>
                  <a:lnTo>
                    <a:pt x="2656" y="338"/>
                  </a:lnTo>
                  <a:lnTo>
                    <a:pt x="2662" y="348"/>
                  </a:lnTo>
                  <a:lnTo>
                    <a:pt x="2667" y="358"/>
                  </a:lnTo>
                  <a:lnTo>
                    <a:pt x="2671" y="368"/>
                  </a:lnTo>
                  <a:lnTo>
                    <a:pt x="2675" y="379"/>
                  </a:lnTo>
                  <a:lnTo>
                    <a:pt x="2679" y="390"/>
                  </a:lnTo>
                  <a:lnTo>
                    <a:pt x="2682" y="402"/>
                  </a:lnTo>
                  <a:lnTo>
                    <a:pt x="2685" y="414"/>
                  </a:lnTo>
                  <a:lnTo>
                    <a:pt x="2687" y="425"/>
                  </a:lnTo>
                  <a:lnTo>
                    <a:pt x="2689" y="451"/>
                  </a:lnTo>
                  <a:lnTo>
                    <a:pt x="2690" y="478"/>
                  </a:lnTo>
                  <a:lnTo>
                    <a:pt x="2690" y="486"/>
                  </a:lnTo>
                  <a:lnTo>
                    <a:pt x="2368" y="486"/>
                  </a:lnTo>
                  <a:lnTo>
                    <a:pt x="2369" y="506"/>
                  </a:lnTo>
                  <a:lnTo>
                    <a:pt x="2370" y="526"/>
                  </a:lnTo>
                  <a:lnTo>
                    <a:pt x="2373" y="544"/>
                  </a:lnTo>
                  <a:lnTo>
                    <a:pt x="2376" y="561"/>
                  </a:lnTo>
                  <a:lnTo>
                    <a:pt x="2382" y="577"/>
                  </a:lnTo>
                  <a:lnTo>
                    <a:pt x="2387" y="590"/>
                  </a:lnTo>
                  <a:lnTo>
                    <a:pt x="2395" y="603"/>
                  </a:lnTo>
                  <a:lnTo>
                    <a:pt x="2401" y="614"/>
                  </a:lnTo>
                  <a:lnTo>
                    <a:pt x="2411" y="625"/>
                  </a:lnTo>
                  <a:lnTo>
                    <a:pt x="2421" y="633"/>
                  </a:lnTo>
                  <a:lnTo>
                    <a:pt x="2432" y="641"/>
                  </a:lnTo>
                  <a:lnTo>
                    <a:pt x="2444" y="648"/>
                  </a:lnTo>
                  <a:lnTo>
                    <a:pt x="2459" y="652"/>
                  </a:lnTo>
                  <a:lnTo>
                    <a:pt x="2474" y="655"/>
                  </a:lnTo>
                  <a:lnTo>
                    <a:pt x="2492" y="658"/>
                  </a:lnTo>
                  <a:lnTo>
                    <a:pt x="2509" y="659"/>
                  </a:lnTo>
                  <a:lnTo>
                    <a:pt x="2518" y="659"/>
                  </a:lnTo>
                  <a:lnTo>
                    <a:pt x="2529" y="657"/>
                  </a:lnTo>
                  <a:lnTo>
                    <a:pt x="2540" y="654"/>
                  </a:lnTo>
                  <a:lnTo>
                    <a:pt x="2550" y="651"/>
                  </a:lnTo>
                  <a:lnTo>
                    <a:pt x="2559" y="649"/>
                  </a:lnTo>
                  <a:lnTo>
                    <a:pt x="2569" y="644"/>
                  </a:lnTo>
                  <a:lnTo>
                    <a:pt x="2579" y="638"/>
                  </a:lnTo>
                  <a:lnTo>
                    <a:pt x="2588" y="631"/>
                  </a:lnTo>
                  <a:lnTo>
                    <a:pt x="2596" y="624"/>
                  </a:lnTo>
                  <a:lnTo>
                    <a:pt x="2605" y="616"/>
                  </a:lnTo>
                  <a:lnTo>
                    <a:pt x="2614" y="607"/>
                  </a:lnTo>
                  <a:lnTo>
                    <a:pt x="2621" y="598"/>
                  </a:lnTo>
                  <a:lnTo>
                    <a:pt x="2628" y="588"/>
                  </a:lnTo>
                  <a:lnTo>
                    <a:pt x="2636" y="577"/>
                  </a:lnTo>
                  <a:lnTo>
                    <a:pt x="2642" y="565"/>
                  </a:lnTo>
                  <a:lnTo>
                    <a:pt x="2649" y="552"/>
                  </a:lnTo>
                  <a:lnTo>
                    <a:pt x="2690" y="571"/>
                  </a:lnTo>
                  <a:lnTo>
                    <a:pt x="2681" y="589"/>
                  </a:lnTo>
                  <a:lnTo>
                    <a:pt x="2670" y="606"/>
                  </a:lnTo>
                  <a:lnTo>
                    <a:pt x="2659" y="622"/>
                  </a:lnTo>
                  <a:lnTo>
                    <a:pt x="2647" y="636"/>
                  </a:lnTo>
                  <a:lnTo>
                    <a:pt x="2637" y="650"/>
                  </a:lnTo>
                  <a:lnTo>
                    <a:pt x="2624" y="662"/>
                  </a:lnTo>
                  <a:lnTo>
                    <a:pt x="2612" y="673"/>
                  </a:lnTo>
                  <a:lnTo>
                    <a:pt x="2598" y="681"/>
                  </a:lnTo>
                  <a:lnTo>
                    <a:pt x="2585" y="690"/>
                  </a:lnTo>
                  <a:lnTo>
                    <a:pt x="2570" y="696"/>
                  </a:lnTo>
                  <a:lnTo>
                    <a:pt x="2555" y="702"/>
                  </a:lnTo>
                  <a:lnTo>
                    <a:pt x="2539" y="707"/>
                  </a:lnTo>
                  <a:lnTo>
                    <a:pt x="2522" y="710"/>
                  </a:lnTo>
                  <a:lnTo>
                    <a:pt x="2504" y="714"/>
                  </a:lnTo>
                  <a:lnTo>
                    <a:pt x="2486" y="716"/>
                  </a:lnTo>
                  <a:lnTo>
                    <a:pt x="2467" y="716"/>
                  </a:lnTo>
                  <a:close/>
                  <a:moveTo>
                    <a:pt x="2517" y="438"/>
                  </a:moveTo>
                  <a:lnTo>
                    <a:pt x="2524" y="438"/>
                  </a:lnTo>
                  <a:lnTo>
                    <a:pt x="2530" y="436"/>
                  </a:lnTo>
                  <a:lnTo>
                    <a:pt x="2536" y="433"/>
                  </a:lnTo>
                  <a:lnTo>
                    <a:pt x="2540" y="430"/>
                  </a:lnTo>
                  <a:lnTo>
                    <a:pt x="2543" y="424"/>
                  </a:lnTo>
                  <a:lnTo>
                    <a:pt x="2544" y="418"/>
                  </a:lnTo>
                  <a:lnTo>
                    <a:pt x="2545" y="410"/>
                  </a:lnTo>
                  <a:lnTo>
                    <a:pt x="2544" y="402"/>
                  </a:lnTo>
                  <a:lnTo>
                    <a:pt x="2543" y="378"/>
                  </a:lnTo>
                  <a:lnTo>
                    <a:pt x="2539" y="357"/>
                  </a:lnTo>
                  <a:lnTo>
                    <a:pt x="2533" y="338"/>
                  </a:lnTo>
                  <a:lnTo>
                    <a:pt x="2528" y="324"/>
                  </a:lnTo>
                  <a:lnTo>
                    <a:pt x="2523" y="315"/>
                  </a:lnTo>
                  <a:lnTo>
                    <a:pt x="2517" y="306"/>
                  </a:lnTo>
                  <a:lnTo>
                    <a:pt x="2510" y="301"/>
                  </a:lnTo>
                  <a:lnTo>
                    <a:pt x="2501" y="295"/>
                  </a:lnTo>
                  <a:lnTo>
                    <a:pt x="2494" y="291"/>
                  </a:lnTo>
                  <a:lnTo>
                    <a:pt x="2484" y="288"/>
                  </a:lnTo>
                  <a:lnTo>
                    <a:pt x="2473" y="286"/>
                  </a:lnTo>
                  <a:lnTo>
                    <a:pt x="2462" y="286"/>
                  </a:lnTo>
                  <a:lnTo>
                    <a:pt x="2451" y="286"/>
                  </a:lnTo>
                  <a:lnTo>
                    <a:pt x="2440" y="288"/>
                  </a:lnTo>
                  <a:lnTo>
                    <a:pt x="2429" y="292"/>
                  </a:lnTo>
                  <a:lnTo>
                    <a:pt x="2419" y="297"/>
                  </a:lnTo>
                  <a:lnTo>
                    <a:pt x="2411" y="304"/>
                  </a:lnTo>
                  <a:lnTo>
                    <a:pt x="2403" y="310"/>
                  </a:lnTo>
                  <a:lnTo>
                    <a:pt x="2396" y="320"/>
                  </a:lnTo>
                  <a:lnTo>
                    <a:pt x="2390" y="331"/>
                  </a:lnTo>
                  <a:lnTo>
                    <a:pt x="2386" y="340"/>
                  </a:lnTo>
                  <a:lnTo>
                    <a:pt x="2382" y="351"/>
                  </a:lnTo>
                  <a:lnTo>
                    <a:pt x="2378" y="363"/>
                  </a:lnTo>
                  <a:lnTo>
                    <a:pt x="2375" y="377"/>
                  </a:lnTo>
                  <a:lnTo>
                    <a:pt x="2372" y="390"/>
                  </a:lnTo>
                  <a:lnTo>
                    <a:pt x="2370" y="405"/>
                  </a:lnTo>
                  <a:lnTo>
                    <a:pt x="2370" y="422"/>
                  </a:lnTo>
                  <a:lnTo>
                    <a:pt x="2369" y="438"/>
                  </a:lnTo>
                  <a:lnTo>
                    <a:pt x="2517" y="438"/>
                  </a:lnTo>
                  <a:close/>
                  <a:moveTo>
                    <a:pt x="2815" y="615"/>
                  </a:moveTo>
                  <a:lnTo>
                    <a:pt x="2815" y="348"/>
                  </a:lnTo>
                  <a:lnTo>
                    <a:pt x="2815" y="336"/>
                  </a:lnTo>
                  <a:lnTo>
                    <a:pt x="2814" y="329"/>
                  </a:lnTo>
                  <a:lnTo>
                    <a:pt x="2811" y="321"/>
                  </a:lnTo>
                  <a:lnTo>
                    <a:pt x="2807" y="316"/>
                  </a:lnTo>
                  <a:lnTo>
                    <a:pt x="2801" y="311"/>
                  </a:lnTo>
                  <a:lnTo>
                    <a:pt x="2793" y="308"/>
                  </a:lnTo>
                  <a:lnTo>
                    <a:pt x="2784" y="307"/>
                  </a:lnTo>
                  <a:lnTo>
                    <a:pt x="2772" y="306"/>
                  </a:lnTo>
                  <a:lnTo>
                    <a:pt x="2738" y="306"/>
                  </a:lnTo>
                  <a:lnTo>
                    <a:pt x="2738" y="260"/>
                  </a:lnTo>
                  <a:lnTo>
                    <a:pt x="2844" y="254"/>
                  </a:lnTo>
                  <a:lnTo>
                    <a:pt x="2951" y="249"/>
                  </a:lnTo>
                  <a:lnTo>
                    <a:pt x="2951" y="380"/>
                  </a:lnTo>
                  <a:lnTo>
                    <a:pt x="2956" y="366"/>
                  </a:lnTo>
                  <a:lnTo>
                    <a:pt x="2962" y="352"/>
                  </a:lnTo>
                  <a:lnTo>
                    <a:pt x="2968" y="338"/>
                  </a:lnTo>
                  <a:lnTo>
                    <a:pt x="2974" y="325"/>
                  </a:lnTo>
                  <a:lnTo>
                    <a:pt x="2981" y="315"/>
                  </a:lnTo>
                  <a:lnTo>
                    <a:pt x="2987" y="306"/>
                  </a:lnTo>
                  <a:lnTo>
                    <a:pt x="2993" y="296"/>
                  </a:lnTo>
                  <a:lnTo>
                    <a:pt x="3000" y="288"/>
                  </a:lnTo>
                  <a:lnTo>
                    <a:pt x="3008" y="280"/>
                  </a:lnTo>
                  <a:lnTo>
                    <a:pt x="3014" y="273"/>
                  </a:lnTo>
                  <a:lnTo>
                    <a:pt x="3023" y="266"/>
                  </a:lnTo>
                  <a:lnTo>
                    <a:pt x="3031" y="260"/>
                  </a:lnTo>
                  <a:lnTo>
                    <a:pt x="3039" y="255"/>
                  </a:lnTo>
                  <a:lnTo>
                    <a:pt x="3048" y="251"/>
                  </a:lnTo>
                  <a:lnTo>
                    <a:pt x="3057" y="248"/>
                  </a:lnTo>
                  <a:lnTo>
                    <a:pt x="3066" y="245"/>
                  </a:lnTo>
                  <a:lnTo>
                    <a:pt x="3076" y="242"/>
                  </a:lnTo>
                  <a:lnTo>
                    <a:pt x="3086" y="240"/>
                  </a:lnTo>
                  <a:lnTo>
                    <a:pt x="3097" y="239"/>
                  </a:lnTo>
                  <a:lnTo>
                    <a:pt x="3108" y="238"/>
                  </a:lnTo>
                  <a:lnTo>
                    <a:pt x="3119" y="239"/>
                  </a:lnTo>
                  <a:lnTo>
                    <a:pt x="3131" y="240"/>
                  </a:lnTo>
                  <a:lnTo>
                    <a:pt x="3141" y="243"/>
                  </a:lnTo>
                  <a:lnTo>
                    <a:pt x="3152" y="246"/>
                  </a:lnTo>
                  <a:lnTo>
                    <a:pt x="3160" y="249"/>
                  </a:lnTo>
                  <a:lnTo>
                    <a:pt x="3170" y="253"/>
                  </a:lnTo>
                  <a:lnTo>
                    <a:pt x="3179" y="258"/>
                  </a:lnTo>
                  <a:lnTo>
                    <a:pt x="3185" y="264"/>
                  </a:lnTo>
                  <a:lnTo>
                    <a:pt x="3192" y="272"/>
                  </a:lnTo>
                  <a:lnTo>
                    <a:pt x="3198" y="279"/>
                  </a:lnTo>
                  <a:lnTo>
                    <a:pt x="3203" y="286"/>
                  </a:lnTo>
                  <a:lnTo>
                    <a:pt x="3207" y="295"/>
                  </a:lnTo>
                  <a:lnTo>
                    <a:pt x="3210" y="305"/>
                  </a:lnTo>
                  <a:lnTo>
                    <a:pt x="3211" y="314"/>
                  </a:lnTo>
                  <a:lnTo>
                    <a:pt x="3213" y="324"/>
                  </a:lnTo>
                  <a:lnTo>
                    <a:pt x="3213" y="334"/>
                  </a:lnTo>
                  <a:lnTo>
                    <a:pt x="3213" y="344"/>
                  </a:lnTo>
                  <a:lnTo>
                    <a:pt x="3212" y="351"/>
                  </a:lnTo>
                  <a:lnTo>
                    <a:pt x="3210" y="359"/>
                  </a:lnTo>
                  <a:lnTo>
                    <a:pt x="3209" y="366"/>
                  </a:lnTo>
                  <a:lnTo>
                    <a:pt x="3205" y="374"/>
                  </a:lnTo>
                  <a:lnTo>
                    <a:pt x="3201" y="380"/>
                  </a:lnTo>
                  <a:lnTo>
                    <a:pt x="3197" y="387"/>
                  </a:lnTo>
                  <a:lnTo>
                    <a:pt x="3192" y="393"/>
                  </a:lnTo>
                  <a:lnTo>
                    <a:pt x="3185" y="398"/>
                  </a:lnTo>
                  <a:lnTo>
                    <a:pt x="3180" y="404"/>
                  </a:lnTo>
                  <a:lnTo>
                    <a:pt x="3173" y="407"/>
                  </a:lnTo>
                  <a:lnTo>
                    <a:pt x="3167" y="410"/>
                  </a:lnTo>
                  <a:lnTo>
                    <a:pt x="3160" y="412"/>
                  </a:lnTo>
                  <a:lnTo>
                    <a:pt x="3153" y="415"/>
                  </a:lnTo>
                  <a:lnTo>
                    <a:pt x="3145" y="416"/>
                  </a:lnTo>
                  <a:lnTo>
                    <a:pt x="3138" y="417"/>
                  </a:lnTo>
                  <a:lnTo>
                    <a:pt x="3130" y="416"/>
                  </a:lnTo>
                  <a:lnTo>
                    <a:pt x="3123" y="415"/>
                  </a:lnTo>
                  <a:lnTo>
                    <a:pt x="3115" y="414"/>
                  </a:lnTo>
                  <a:lnTo>
                    <a:pt x="3109" y="411"/>
                  </a:lnTo>
                  <a:lnTo>
                    <a:pt x="3102" y="408"/>
                  </a:lnTo>
                  <a:lnTo>
                    <a:pt x="3096" y="405"/>
                  </a:lnTo>
                  <a:lnTo>
                    <a:pt x="3089" y="402"/>
                  </a:lnTo>
                  <a:lnTo>
                    <a:pt x="3084" y="396"/>
                  </a:lnTo>
                  <a:lnTo>
                    <a:pt x="3079" y="391"/>
                  </a:lnTo>
                  <a:lnTo>
                    <a:pt x="3074" y="386"/>
                  </a:lnTo>
                  <a:lnTo>
                    <a:pt x="3070" y="380"/>
                  </a:lnTo>
                  <a:lnTo>
                    <a:pt x="3067" y="375"/>
                  </a:lnTo>
                  <a:lnTo>
                    <a:pt x="3065" y="368"/>
                  </a:lnTo>
                  <a:lnTo>
                    <a:pt x="3062" y="361"/>
                  </a:lnTo>
                  <a:lnTo>
                    <a:pt x="3061" y="355"/>
                  </a:lnTo>
                  <a:lnTo>
                    <a:pt x="3061" y="348"/>
                  </a:lnTo>
                  <a:lnTo>
                    <a:pt x="3061" y="340"/>
                  </a:lnTo>
                  <a:lnTo>
                    <a:pt x="3062" y="334"/>
                  </a:lnTo>
                  <a:lnTo>
                    <a:pt x="3065" y="328"/>
                  </a:lnTo>
                  <a:lnTo>
                    <a:pt x="3067" y="321"/>
                  </a:lnTo>
                  <a:lnTo>
                    <a:pt x="3070" y="315"/>
                  </a:lnTo>
                  <a:lnTo>
                    <a:pt x="3074" y="309"/>
                  </a:lnTo>
                  <a:lnTo>
                    <a:pt x="3079" y="305"/>
                  </a:lnTo>
                  <a:lnTo>
                    <a:pt x="3085" y="300"/>
                  </a:lnTo>
                  <a:lnTo>
                    <a:pt x="3088" y="295"/>
                  </a:lnTo>
                  <a:lnTo>
                    <a:pt x="3088" y="296"/>
                  </a:lnTo>
                  <a:lnTo>
                    <a:pt x="3082" y="297"/>
                  </a:lnTo>
                  <a:lnTo>
                    <a:pt x="3075" y="297"/>
                  </a:lnTo>
                  <a:lnTo>
                    <a:pt x="3069" y="300"/>
                  </a:lnTo>
                  <a:lnTo>
                    <a:pt x="3062" y="301"/>
                  </a:lnTo>
                  <a:lnTo>
                    <a:pt x="3057" y="304"/>
                  </a:lnTo>
                  <a:lnTo>
                    <a:pt x="3052" y="306"/>
                  </a:lnTo>
                  <a:lnTo>
                    <a:pt x="3045" y="308"/>
                  </a:lnTo>
                  <a:lnTo>
                    <a:pt x="3040" y="312"/>
                  </a:lnTo>
                  <a:lnTo>
                    <a:pt x="3030" y="322"/>
                  </a:lnTo>
                  <a:lnTo>
                    <a:pt x="3021" y="333"/>
                  </a:lnTo>
                  <a:lnTo>
                    <a:pt x="3012" y="347"/>
                  </a:lnTo>
                  <a:lnTo>
                    <a:pt x="3003" y="361"/>
                  </a:lnTo>
                  <a:lnTo>
                    <a:pt x="2996" y="379"/>
                  </a:lnTo>
                  <a:lnTo>
                    <a:pt x="2989" y="398"/>
                  </a:lnTo>
                  <a:lnTo>
                    <a:pt x="2984" y="420"/>
                  </a:lnTo>
                  <a:lnTo>
                    <a:pt x="2978" y="445"/>
                  </a:lnTo>
                  <a:lnTo>
                    <a:pt x="2973" y="471"/>
                  </a:lnTo>
                  <a:lnTo>
                    <a:pt x="2969" y="500"/>
                  </a:lnTo>
                  <a:lnTo>
                    <a:pt x="2965" y="529"/>
                  </a:lnTo>
                  <a:lnTo>
                    <a:pt x="2962" y="562"/>
                  </a:lnTo>
                  <a:lnTo>
                    <a:pt x="2962" y="626"/>
                  </a:lnTo>
                  <a:lnTo>
                    <a:pt x="2964" y="635"/>
                  </a:lnTo>
                  <a:lnTo>
                    <a:pt x="2965" y="641"/>
                  </a:lnTo>
                  <a:lnTo>
                    <a:pt x="2968" y="646"/>
                  </a:lnTo>
                  <a:lnTo>
                    <a:pt x="2973" y="650"/>
                  </a:lnTo>
                  <a:lnTo>
                    <a:pt x="2980" y="651"/>
                  </a:lnTo>
                  <a:lnTo>
                    <a:pt x="2989" y="653"/>
                  </a:lnTo>
                  <a:lnTo>
                    <a:pt x="3001" y="654"/>
                  </a:lnTo>
                  <a:lnTo>
                    <a:pt x="3016" y="654"/>
                  </a:lnTo>
                  <a:lnTo>
                    <a:pt x="3059" y="654"/>
                  </a:lnTo>
                  <a:lnTo>
                    <a:pt x="3059" y="702"/>
                  </a:lnTo>
                  <a:lnTo>
                    <a:pt x="2901" y="702"/>
                  </a:lnTo>
                  <a:lnTo>
                    <a:pt x="2743" y="702"/>
                  </a:lnTo>
                  <a:lnTo>
                    <a:pt x="2743" y="654"/>
                  </a:lnTo>
                  <a:lnTo>
                    <a:pt x="2775" y="654"/>
                  </a:lnTo>
                  <a:lnTo>
                    <a:pt x="2786" y="654"/>
                  </a:lnTo>
                  <a:lnTo>
                    <a:pt x="2795" y="652"/>
                  </a:lnTo>
                  <a:lnTo>
                    <a:pt x="2802" y="650"/>
                  </a:lnTo>
                  <a:lnTo>
                    <a:pt x="2808" y="647"/>
                  </a:lnTo>
                  <a:lnTo>
                    <a:pt x="2812" y="641"/>
                  </a:lnTo>
                  <a:lnTo>
                    <a:pt x="2814" y="634"/>
                  </a:lnTo>
                  <a:lnTo>
                    <a:pt x="2815" y="625"/>
                  </a:lnTo>
                  <a:lnTo>
                    <a:pt x="2815" y="615"/>
                  </a:lnTo>
                  <a:close/>
                  <a:moveTo>
                    <a:pt x="3311" y="615"/>
                  </a:moveTo>
                  <a:lnTo>
                    <a:pt x="3311" y="348"/>
                  </a:lnTo>
                  <a:lnTo>
                    <a:pt x="3311" y="336"/>
                  </a:lnTo>
                  <a:lnTo>
                    <a:pt x="3309" y="329"/>
                  </a:lnTo>
                  <a:lnTo>
                    <a:pt x="3307" y="321"/>
                  </a:lnTo>
                  <a:lnTo>
                    <a:pt x="3302" y="316"/>
                  </a:lnTo>
                  <a:lnTo>
                    <a:pt x="3296" y="311"/>
                  </a:lnTo>
                  <a:lnTo>
                    <a:pt x="3288" y="308"/>
                  </a:lnTo>
                  <a:lnTo>
                    <a:pt x="3279" y="307"/>
                  </a:lnTo>
                  <a:lnTo>
                    <a:pt x="3267" y="306"/>
                  </a:lnTo>
                  <a:lnTo>
                    <a:pt x="3233" y="306"/>
                  </a:lnTo>
                  <a:lnTo>
                    <a:pt x="3233" y="260"/>
                  </a:lnTo>
                  <a:lnTo>
                    <a:pt x="3345" y="254"/>
                  </a:lnTo>
                  <a:lnTo>
                    <a:pt x="3457" y="249"/>
                  </a:lnTo>
                  <a:lnTo>
                    <a:pt x="3457" y="329"/>
                  </a:lnTo>
                  <a:lnTo>
                    <a:pt x="3462" y="320"/>
                  </a:lnTo>
                  <a:lnTo>
                    <a:pt x="3469" y="310"/>
                  </a:lnTo>
                  <a:lnTo>
                    <a:pt x="3475" y="303"/>
                  </a:lnTo>
                  <a:lnTo>
                    <a:pt x="3482" y="295"/>
                  </a:lnTo>
                  <a:lnTo>
                    <a:pt x="3495" y="281"/>
                  </a:lnTo>
                  <a:lnTo>
                    <a:pt x="3509" y="271"/>
                  </a:lnTo>
                  <a:lnTo>
                    <a:pt x="3516" y="265"/>
                  </a:lnTo>
                  <a:lnTo>
                    <a:pt x="3525" y="261"/>
                  </a:lnTo>
                  <a:lnTo>
                    <a:pt x="3532" y="257"/>
                  </a:lnTo>
                  <a:lnTo>
                    <a:pt x="3541" y="253"/>
                  </a:lnTo>
                  <a:lnTo>
                    <a:pt x="3558" y="247"/>
                  </a:lnTo>
                  <a:lnTo>
                    <a:pt x="3578" y="243"/>
                  </a:lnTo>
                  <a:lnTo>
                    <a:pt x="3597" y="239"/>
                  </a:lnTo>
                  <a:lnTo>
                    <a:pt x="3617" y="238"/>
                  </a:lnTo>
                  <a:lnTo>
                    <a:pt x="3636" y="239"/>
                  </a:lnTo>
                  <a:lnTo>
                    <a:pt x="3654" y="242"/>
                  </a:lnTo>
                  <a:lnTo>
                    <a:pt x="3670" y="245"/>
                  </a:lnTo>
                  <a:lnTo>
                    <a:pt x="3685" y="249"/>
                  </a:lnTo>
                  <a:lnTo>
                    <a:pt x="3700" y="255"/>
                  </a:lnTo>
                  <a:lnTo>
                    <a:pt x="3713" y="262"/>
                  </a:lnTo>
                  <a:lnTo>
                    <a:pt x="3725" y="271"/>
                  </a:lnTo>
                  <a:lnTo>
                    <a:pt x="3736" y="281"/>
                  </a:lnTo>
                  <a:lnTo>
                    <a:pt x="3745" y="291"/>
                  </a:lnTo>
                  <a:lnTo>
                    <a:pt x="3753" y="304"/>
                  </a:lnTo>
                  <a:lnTo>
                    <a:pt x="3759" y="317"/>
                  </a:lnTo>
                  <a:lnTo>
                    <a:pt x="3766" y="331"/>
                  </a:lnTo>
                  <a:lnTo>
                    <a:pt x="3770" y="348"/>
                  </a:lnTo>
                  <a:lnTo>
                    <a:pt x="3773" y="364"/>
                  </a:lnTo>
                  <a:lnTo>
                    <a:pt x="3775" y="382"/>
                  </a:lnTo>
                  <a:lnTo>
                    <a:pt x="3776" y="403"/>
                  </a:lnTo>
                  <a:lnTo>
                    <a:pt x="3776" y="615"/>
                  </a:lnTo>
                  <a:lnTo>
                    <a:pt x="3776" y="625"/>
                  </a:lnTo>
                  <a:lnTo>
                    <a:pt x="3778" y="634"/>
                  </a:lnTo>
                  <a:lnTo>
                    <a:pt x="3780" y="641"/>
                  </a:lnTo>
                  <a:lnTo>
                    <a:pt x="3784" y="647"/>
                  </a:lnTo>
                  <a:lnTo>
                    <a:pt x="3789" y="651"/>
                  </a:lnTo>
                  <a:lnTo>
                    <a:pt x="3797" y="652"/>
                  </a:lnTo>
                  <a:lnTo>
                    <a:pt x="3805" y="654"/>
                  </a:lnTo>
                  <a:lnTo>
                    <a:pt x="3816" y="654"/>
                  </a:lnTo>
                  <a:lnTo>
                    <a:pt x="3848" y="654"/>
                  </a:lnTo>
                  <a:lnTo>
                    <a:pt x="3848" y="702"/>
                  </a:lnTo>
                  <a:lnTo>
                    <a:pt x="3705" y="702"/>
                  </a:lnTo>
                  <a:lnTo>
                    <a:pt x="3562" y="702"/>
                  </a:lnTo>
                  <a:lnTo>
                    <a:pt x="3562" y="654"/>
                  </a:lnTo>
                  <a:lnTo>
                    <a:pt x="3591" y="654"/>
                  </a:lnTo>
                  <a:lnTo>
                    <a:pt x="3602" y="654"/>
                  </a:lnTo>
                  <a:lnTo>
                    <a:pt x="3610" y="652"/>
                  </a:lnTo>
                  <a:lnTo>
                    <a:pt x="3616" y="651"/>
                  </a:lnTo>
                  <a:lnTo>
                    <a:pt x="3622" y="647"/>
                  </a:lnTo>
                  <a:lnTo>
                    <a:pt x="3625" y="641"/>
                  </a:lnTo>
                  <a:lnTo>
                    <a:pt x="3628" y="634"/>
                  </a:lnTo>
                  <a:lnTo>
                    <a:pt x="3629" y="625"/>
                  </a:lnTo>
                  <a:lnTo>
                    <a:pt x="3630" y="615"/>
                  </a:lnTo>
                  <a:lnTo>
                    <a:pt x="3630" y="407"/>
                  </a:lnTo>
                  <a:lnTo>
                    <a:pt x="3629" y="398"/>
                  </a:lnTo>
                  <a:lnTo>
                    <a:pt x="3628" y="389"/>
                  </a:lnTo>
                  <a:lnTo>
                    <a:pt x="3627" y="380"/>
                  </a:lnTo>
                  <a:lnTo>
                    <a:pt x="3625" y="373"/>
                  </a:lnTo>
                  <a:lnTo>
                    <a:pt x="3622" y="365"/>
                  </a:lnTo>
                  <a:lnTo>
                    <a:pt x="3618" y="358"/>
                  </a:lnTo>
                  <a:lnTo>
                    <a:pt x="3614" y="352"/>
                  </a:lnTo>
                  <a:lnTo>
                    <a:pt x="3610" y="346"/>
                  </a:lnTo>
                  <a:lnTo>
                    <a:pt x="3605" y="340"/>
                  </a:lnTo>
                  <a:lnTo>
                    <a:pt x="3600" y="336"/>
                  </a:lnTo>
                  <a:lnTo>
                    <a:pt x="3594" y="332"/>
                  </a:lnTo>
                  <a:lnTo>
                    <a:pt x="3587" y="330"/>
                  </a:lnTo>
                  <a:lnTo>
                    <a:pt x="3581" y="326"/>
                  </a:lnTo>
                  <a:lnTo>
                    <a:pt x="3574" y="325"/>
                  </a:lnTo>
                  <a:lnTo>
                    <a:pt x="3567" y="323"/>
                  </a:lnTo>
                  <a:lnTo>
                    <a:pt x="3558" y="323"/>
                  </a:lnTo>
                  <a:lnTo>
                    <a:pt x="3548" y="324"/>
                  </a:lnTo>
                  <a:lnTo>
                    <a:pt x="3538" y="325"/>
                  </a:lnTo>
                  <a:lnTo>
                    <a:pt x="3529" y="329"/>
                  </a:lnTo>
                  <a:lnTo>
                    <a:pt x="3519" y="332"/>
                  </a:lnTo>
                  <a:lnTo>
                    <a:pt x="3511" y="336"/>
                  </a:lnTo>
                  <a:lnTo>
                    <a:pt x="3503" y="343"/>
                  </a:lnTo>
                  <a:lnTo>
                    <a:pt x="3496" y="350"/>
                  </a:lnTo>
                  <a:lnTo>
                    <a:pt x="3488" y="358"/>
                  </a:lnTo>
                  <a:lnTo>
                    <a:pt x="3482" y="367"/>
                  </a:lnTo>
                  <a:lnTo>
                    <a:pt x="3478" y="377"/>
                  </a:lnTo>
                  <a:lnTo>
                    <a:pt x="3472" y="388"/>
                  </a:lnTo>
                  <a:lnTo>
                    <a:pt x="3468" y="401"/>
                  </a:lnTo>
                  <a:lnTo>
                    <a:pt x="3465" y="412"/>
                  </a:lnTo>
                  <a:lnTo>
                    <a:pt x="3461" y="428"/>
                  </a:lnTo>
                  <a:lnTo>
                    <a:pt x="3459" y="441"/>
                  </a:lnTo>
                  <a:lnTo>
                    <a:pt x="3457" y="457"/>
                  </a:lnTo>
                  <a:lnTo>
                    <a:pt x="3457" y="615"/>
                  </a:lnTo>
                  <a:lnTo>
                    <a:pt x="3458" y="625"/>
                  </a:lnTo>
                  <a:lnTo>
                    <a:pt x="3459" y="634"/>
                  </a:lnTo>
                  <a:lnTo>
                    <a:pt x="3461" y="641"/>
                  </a:lnTo>
                  <a:lnTo>
                    <a:pt x="3466" y="647"/>
                  </a:lnTo>
                  <a:lnTo>
                    <a:pt x="3470" y="651"/>
                  </a:lnTo>
                  <a:lnTo>
                    <a:pt x="3478" y="652"/>
                  </a:lnTo>
                  <a:lnTo>
                    <a:pt x="3485" y="654"/>
                  </a:lnTo>
                  <a:lnTo>
                    <a:pt x="3495" y="654"/>
                  </a:lnTo>
                  <a:lnTo>
                    <a:pt x="3525" y="654"/>
                  </a:lnTo>
                  <a:lnTo>
                    <a:pt x="3525" y="702"/>
                  </a:lnTo>
                  <a:lnTo>
                    <a:pt x="3381" y="702"/>
                  </a:lnTo>
                  <a:lnTo>
                    <a:pt x="3237" y="702"/>
                  </a:lnTo>
                  <a:lnTo>
                    <a:pt x="3237" y="654"/>
                  </a:lnTo>
                  <a:lnTo>
                    <a:pt x="3269" y="654"/>
                  </a:lnTo>
                  <a:lnTo>
                    <a:pt x="3281" y="654"/>
                  </a:lnTo>
                  <a:lnTo>
                    <a:pt x="3289" y="652"/>
                  </a:lnTo>
                  <a:lnTo>
                    <a:pt x="3297" y="650"/>
                  </a:lnTo>
                  <a:lnTo>
                    <a:pt x="3303" y="647"/>
                  </a:lnTo>
                  <a:lnTo>
                    <a:pt x="3307" y="641"/>
                  </a:lnTo>
                  <a:lnTo>
                    <a:pt x="3309" y="634"/>
                  </a:lnTo>
                  <a:lnTo>
                    <a:pt x="3311" y="625"/>
                  </a:lnTo>
                  <a:lnTo>
                    <a:pt x="3311" y="615"/>
                  </a:lnTo>
                  <a:close/>
                  <a:moveTo>
                    <a:pt x="4217" y="115"/>
                  </a:moveTo>
                  <a:lnTo>
                    <a:pt x="4211" y="102"/>
                  </a:lnTo>
                  <a:lnTo>
                    <a:pt x="4203" y="90"/>
                  </a:lnTo>
                  <a:lnTo>
                    <a:pt x="4199" y="86"/>
                  </a:lnTo>
                  <a:lnTo>
                    <a:pt x="4196" y="82"/>
                  </a:lnTo>
                  <a:lnTo>
                    <a:pt x="4190" y="78"/>
                  </a:lnTo>
                  <a:lnTo>
                    <a:pt x="4186" y="75"/>
                  </a:lnTo>
                  <a:lnTo>
                    <a:pt x="4181" y="73"/>
                  </a:lnTo>
                  <a:lnTo>
                    <a:pt x="4174" y="71"/>
                  </a:lnTo>
                  <a:lnTo>
                    <a:pt x="4169" y="68"/>
                  </a:lnTo>
                  <a:lnTo>
                    <a:pt x="4161" y="66"/>
                  </a:lnTo>
                  <a:lnTo>
                    <a:pt x="4145" y="64"/>
                  </a:lnTo>
                  <a:lnTo>
                    <a:pt x="4126" y="64"/>
                  </a:lnTo>
                  <a:lnTo>
                    <a:pt x="4126" y="14"/>
                  </a:lnTo>
                  <a:lnTo>
                    <a:pt x="4298" y="14"/>
                  </a:lnTo>
                  <a:lnTo>
                    <a:pt x="4471" y="14"/>
                  </a:lnTo>
                  <a:lnTo>
                    <a:pt x="4471" y="64"/>
                  </a:lnTo>
                  <a:lnTo>
                    <a:pt x="4430" y="64"/>
                  </a:lnTo>
                  <a:lnTo>
                    <a:pt x="4418" y="64"/>
                  </a:lnTo>
                  <a:lnTo>
                    <a:pt x="4407" y="66"/>
                  </a:lnTo>
                  <a:lnTo>
                    <a:pt x="4402" y="68"/>
                  </a:lnTo>
                  <a:lnTo>
                    <a:pt x="4399" y="69"/>
                  </a:lnTo>
                  <a:lnTo>
                    <a:pt x="4396" y="72"/>
                  </a:lnTo>
                  <a:lnTo>
                    <a:pt x="4395" y="75"/>
                  </a:lnTo>
                  <a:lnTo>
                    <a:pt x="4393" y="77"/>
                  </a:lnTo>
                  <a:lnTo>
                    <a:pt x="4391" y="81"/>
                  </a:lnTo>
                  <a:lnTo>
                    <a:pt x="4391" y="83"/>
                  </a:lnTo>
                  <a:lnTo>
                    <a:pt x="4391" y="88"/>
                  </a:lnTo>
                  <a:lnTo>
                    <a:pt x="4394" y="99"/>
                  </a:lnTo>
                  <a:lnTo>
                    <a:pt x="4397" y="110"/>
                  </a:lnTo>
                  <a:lnTo>
                    <a:pt x="4554" y="514"/>
                  </a:lnTo>
                  <a:lnTo>
                    <a:pt x="4691" y="161"/>
                  </a:lnTo>
                  <a:lnTo>
                    <a:pt x="4695" y="151"/>
                  </a:lnTo>
                  <a:lnTo>
                    <a:pt x="4697" y="140"/>
                  </a:lnTo>
                  <a:lnTo>
                    <a:pt x="4698" y="132"/>
                  </a:lnTo>
                  <a:lnTo>
                    <a:pt x="4698" y="122"/>
                  </a:lnTo>
                  <a:lnTo>
                    <a:pt x="4697" y="114"/>
                  </a:lnTo>
                  <a:lnTo>
                    <a:pt x="4695" y="106"/>
                  </a:lnTo>
                  <a:lnTo>
                    <a:pt x="4691" y="99"/>
                  </a:lnTo>
                  <a:lnTo>
                    <a:pt x="4686" y="91"/>
                  </a:lnTo>
                  <a:lnTo>
                    <a:pt x="4680" y="85"/>
                  </a:lnTo>
                  <a:lnTo>
                    <a:pt x="4672" y="80"/>
                  </a:lnTo>
                  <a:lnTo>
                    <a:pt x="4666" y="75"/>
                  </a:lnTo>
                  <a:lnTo>
                    <a:pt x="4656" y="71"/>
                  </a:lnTo>
                  <a:lnTo>
                    <a:pt x="4645" y="68"/>
                  </a:lnTo>
                  <a:lnTo>
                    <a:pt x="4636" y="65"/>
                  </a:lnTo>
                  <a:lnTo>
                    <a:pt x="4624" y="64"/>
                  </a:lnTo>
                  <a:lnTo>
                    <a:pt x="4612" y="64"/>
                  </a:lnTo>
                  <a:lnTo>
                    <a:pt x="4603" y="64"/>
                  </a:lnTo>
                  <a:lnTo>
                    <a:pt x="4603" y="14"/>
                  </a:lnTo>
                  <a:lnTo>
                    <a:pt x="4744" y="14"/>
                  </a:lnTo>
                  <a:lnTo>
                    <a:pt x="4887" y="14"/>
                  </a:lnTo>
                  <a:lnTo>
                    <a:pt x="4887" y="64"/>
                  </a:lnTo>
                  <a:lnTo>
                    <a:pt x="4875" y="65"/>
                  </a:lnTo>
                  <a:lnTo>
                    <a:pt x="4865" y="68"/>
                  </a:lnTo>
                  <a:lnTo>
                    <a:pt x="4855" y="72"/>
                  </a:lnTo>
                  <a:lnTo>
                    <a:pt x="4845" y="76"/>
                  </a:lnTo>
                  <a:lnTo>
                    <a:pt x="4837" y="81"/>
                  </a:lnTo>
                  <a:lnTo>
                    <a:pt x="4827" y="86"/>
                  </a:lnTo>
                  <a:lnTo>
                    <a:pt x="4817" y="93"/>
                  </a:lnTo>
                  <a:lnTo>
                    <a:pt x="4810" y="101"/>
                  </a:lnTo>
                  <a:lnTo>
                    <a:pt x="4801" y="108"/>
                  </a:lnTo>
                  <a:lnTo>
                    <a:pt x="4793" y="118"/>
                  </a:lnTo>
                  <a:lnTo>
                    <a:pt x="4785" y="129"/>
                  </a:lnTo>
                  <a:lnTo>
                    <a:pt x="4777" y="139"/>
                  </a:lnTo>
                  <a:lnTo>
                    <a:pt x="4770" y="152"/>
                  </a:lnTo>
                  <a:lnTo>
                    <a:pt x="4764" y="164"/>
                  </a:lnTo>
                  <a:lnTo>
                    <a:pt x="4757" y="179"/>
                  </a:lnTo>
                  <a:lnTo>
                    <a:pt x="4750" y="193"/>
                  </a:lnTo>
                  <a:lnTo>
                    <a:pt x="4539" y="711"/>
                  </a:lnTo>
                  <a:lnTo>
                    <a:pt x="4499" y="711"/>
                  </a:lnTo>
                  <a:lnTo>
                    <a:pt x="4460" y="711"/>
                  </a:lnTo>
                  <a:lnTo>
                    <a:pt x="4217" y="115"/>
                  </a:lnTo>
                  <a:close/>
                  <a:moveTo>
                    <a:pt x="4971" y="615"/>
                  </a:moveTo>
                  <a:lnTo>
                    <a:pt x="4971" y="348"/>
                  </a:lnTo>
                  <a:lnTo>
                    <a:pt x="4971" y="336"/>
                  </a:lnTo>
                  <a:lnTo>
                    <a:pt x="4969" y="329"/>
                  </a:lnTo>
                  <a:lnTo>
                    <a:pt x="4966" y="321"/>
                  </a:lnTo>
                  <a:lnTo>
                    <a:pt x="4962" y="316"/>
                  </a:lnTo>
                  <a:lnTo>
                    <a:pt x="4956" y="311"/>
                  </a:lnTo>
                  <a:lnTo>
                    <a:pt x="4948" y="308"/>
                  </a:lnTo>
                  <a:lnTo>
                    <a:pt x="4939" y="307"/>
                  </a:lnTo>
                  <a:lnTo>
                    <a:pt x="4927" y="306"/>
                  </a:lnTo>
                  <a:lnTo>
                    <a:pt x="4893" y="306"/>
                  </a:lnTo>
                  <a:lnTo>
                    <a:pt x="4893" y="260"/>
                  </a:lnTo>
                  <a:lnTo>
                    <a:pt x="5005" y="254"/>
                  </a:lnTo>
                  <a:lnTo>
                    <a:pt x="5117" y="249"/>
                  </a:lnTo>
                  <a:lnTo>
                    <a:pt x="5117" y="615"/>
                  </a:lnTo>
                  <a:lnTo>
                    <a:pt x="5118" y="625"/>
                  </a:lnTo>
                  <a:lnTo>
                    <a:pt x="5119" y="634"/>
                  </a:lnTo>
                  <a:lnTo>
                    <a:pt x="5123" y="641"/>
                  </a:lnTo>
                  <a:lnTo>
                    <a:pt x="5127" y="647"/>
                  </a:lnTo>
                  <a:lnTo>
                    <a:pt x="5132" y="651"/>
                  </a:lnTo>
                  <a:lnTo>
                    <a:pt x="5139" y="652"/>
                  </a:lnTo>
                  <a:lnTo>
                    <a:pt x="5148" y="654"/>
                  </a:lnTo>
                  <a:lnTo>
                    <a:pt x="5159" y="654"/>
                  </a:lnTo>
                  <a:lnTo>
                    <a:pt x="5190" y="654"/>
                  </a:lnTo>
                  <a:lnTo>
                    <a:pt x="5190" y="702"/>
                  </a:lnTo>
                  <a:lnTo>
                    <a:pt x="5044" y="702"/>
                  </a:lnTo>
                  <a:lnTo>
                    <a:pt x="4899" y="702"/>
                  </a:lnTo>
                  <a:lnTo>
                    <a:pt x="4899" y="654"/>
                  </a:lnTo>
                  <a:lnTo>
                    <a:pt x="4930" y="654"/>
                  </a:lnTo>
                  <a:lnTo>
                    <a:pt x="4941" y="654"/>
                  </a:lnTo>
                  <a:lnTo>
                    <a:pt x="4951" y="652"/>
                  </a:lnTo>
                  <a:lnTo>
                    <a:pt x="4957" y="650"/>
                  </a:lnTo>
                  <a:lnTo>
                    <a:pt x="4964" y="647"/>
                  </a:lnTo>
                  <a:lnTo>
                    <a:pt x="4966" y="641"/>
                  </a:lnTo>
                  <a:lnTo>
                    <a:pt x="4969" y="634"/>
                  </a:lnTo>
                  <a:lnTo>
                    <a:pt x="4971" y="625"/>
                  </a:lnTo>
                  <a:lnTo>
                    <a:pt x="4971" y="615"/>
                  </a:lnTo>
                  <a:close/>
                  <a:moveTo>
                    <a:pt x="5045" y="0"/>
                  </a:moveTo>
                  <a:lnTo>
                    <a:pt x="5054" y="1"/>
                  </a:lnTo>
                  <a:lnTo>
                    <a:pt x="5062" y="2"/>
                  </a:lnTo>
                  <a:lnTo>
                    <a:pt x="5069" y="4"/>
                  </a:lnTo>
                  <a:lnTo>
                    <a:pt x="5077" y="6"/>
                  </a:lnTo>
                  <a:lnTo>
                    <a:pt x="5084" y="9"/>
                  </a:lnTo>
                  <a:lnTo>
                    <a:pt x="5090" y="13"/>
                  </a:lnTo>
                  <a:lnTo>
                    <a:pt x="5097" y="18"/>
                  </a:lnTo>
                  <a:lnTo>
                    <a:pt x="5103" y="23"/>
                  </a:lnTo>
                  <a:lnTo>
                    <a:pt x="5109" y="30"/>
                  </a:lnTo>
                  <a:lnTo>
                    <a:pt x="5113" y="35"/>
                  </a:lnTo>
                  <a:lnTo>
                    <a:pt x="5117" y="43"/>
                  </a:lnTo>
                  <a:lnTo>
                    <a:pt x="5121" y="50"/>
                  </a:lnTo>
                  <a:lnTo>
                    <a:pt x="5124" y="58"/>
                  </a:lnTo>
                  <a:lnTo>
                    <a:pt x="5125" y="64"/>
                  </a:lnTo>
                  <a:lnTo>
                    <a:pt x="5126" y="73"/>
                  </a:lnTo>
                  <a:lnTo>
                    <a:pt x="5127" y="81"/>
                  </a:lnTo>
                  <a:lnTo>
                    <a:pt x="5126" y="90"/>
                  </a:lnTo>
                  <a:lnTo>
                    <a:pt x="5125" y="99"/>
                  </a:lnTo>
                  <a:lnTo>
                    <a:pt x="5124" y="106"/>
                  </a:lnTo>
                  <a:lnTo>
                    <a:pt x="5121" y="112"/>
                  </a:lnTo>
                  <a:lnTo>
                    <a:pt x="5117" y="120"/>
                  </a:lnTo>
                  <a:lnTo>
                    <a:pt x="5113" y="128"/>
                  </a:lnTo>
                  <a:lnTo>
                    <a:pt x="5109" y="133"/>
                  </a:lnTo>
                  <a:lnTo>
                    <a:pt x="5103" y="139"/>
                  </a:lnTo>
                  <a:lnTo>
                    <a:pt x="5097" y="145"/>
                  </a:lnTo>
                  <a:lnTo>
                    <a:pt x="5090" y="150"/>
                  </a:lnTo>
                  <a:lnTo>
                    <a:pt x="5084" y="154"/>
                  </a:lnTo>
                  <a:lnTo>
                    <a:pt x="5077" y="158"/>
                  </a:lnTo>
                  <a:lnTo>
                    <a:pt x="5069" y="160"/>
                  </a:lnTo>
                  <a:lnTo>
                    <a:pt x="5062" y="161"/>
                  </a:lnTo>
                  <a:lnTo>
                    <a:pt x="5054" y="162"/>
                  </a:lnTo>
                  <a:lnTo>
                    <a:pt x="5045" y="163"/>
                  </a:lnTo>
                  <a:lnTo>
                    <a:pt x="5038" y="162"/>
                  </a:lnTo>
                  <a:lnTo>
                    <a:pt x="5029" y="161"/>
                  </a:lnTo>
                  <a:lnTo>
                    <a:pt x="5021" y="160"/>
                  </a:lnTo>
                  <a:lnTo>
                    <a:pt x="5013" y="158"/>
                  </a:lnTo>
                  <a:lnTo>
                    <a:pt x="5007" y="154"/>
                  </a:lnTo>
                  <a:lnTo>
                    <a:pt x="4999" y="150"/>
                  </a:lnTo>
                  <a:lnTo>
                    <a:pt x="4993" y="145"/>
                  </a:lnTo>
                  <a:lnTo>
                    <a:pt x="4987" y="139"/>
                  </a:lnTo>
                  <a:lnTo>
                    <a:pt x="4982" y="133"/>
                  </a:lnTo>
                  <a:lnTo>
                    <a:pt x="4976" y="128"/>
                  </a:lnTo>
                  <a:lnTo>
                    <a:pt x="4972" y="120"/>
                  </a:lnTo>
                  <a:lnTo>
                    <a:pt x="4969" y="112"/>
                  </a:lnTo>
                  <a:lnTo>
                    <a:pt x="4967" y="106"/>
                  </a:lnTo>
                  <a:lnTo>
                    <a:pt x="4965" y="99"/>
                  </a:lnTo>
                  <a:lnTo>
                    <a:pt x="4964" y="90"/>
                  </a:lnTo>
                  <a:lnTo>
                    <a:pt x="4964" y="81"/>
                  </a:lnTo>
                  <a:lnTo>
                    <a:pt x="4964" y="73"/>
                  </a:lnTo>
                  <a:lnTo>
                    <a:pt x="4965" y="64"/>
                  </a:lnTo>
                  <a:lnTo>
                    <a:pt x="4967" y="58"/>
                  </a:lnTo>
                  <a:lnTo>
                    <a:pt x="4969" y="50"/>
                  </a:lnTo>
                  <a:lnTo>
                    <a:pt x="4972" y="43"/>
                  </a:lnTo>
                  <a:lnTo>
                    <a:pt x="4976" y="35"/>
                  </a:lnTo>
                  <a:lnTo>
                    <a:pt x="4982" y="30"/>
                  </a:lnTo>
                  <a:lnTo>
                    <a:pt x="4987" y="23"/>
                  </a:lnTo>
                  <a:lnTo>
                    <a:pt x="4993" y="18"/>
                  </a:lnTo>
                  <a:lnTo>
                    <a:pt x="4999" y="13"/>
                  </a:lnTo>
                  <a:lnTo>
                    <a:pt x="5007" y="9"/>
                  </a:lnTo>
                  <a:lnTo>
                    <a:pt x="5013" y="6"/>
                  </a:lnTo>
                  <a:lnTo>
                    <a:pt x="5021" y="4"/>
                  </a:lnTo>
                  <a:lnTo>
                    <a:pt x="5029" y="2"/>
                  </a:lnTo>
                  <a:lnTo>
                    <a:pt x="5038" y="1"/>
                  </a:lnTo>
                  <a:lnTo>
                    <a:pt x="5045" y="0"/>
                  </a:lnTo>
                  <a:close/>
                  <a:moveTo>
                    <a:pt x="5316" y="615"/>
                  </a:moveTo>
                  <a:lnTo>
                    <a:pt x="5316" y="348"/>
                  </a:lnTo>
                  <a:lnTo>
                    <a:pt x="5316" y="336"/>
                  </a:lnTo>
                  <a:lnTo>
                    <a:pt x="5314" y="329"/>
                  </a:lnTo>
                  <a:lnTo>
                    <a:pt x="5311" y="321"/>
                  </a:lnTo>
                  <a:lnTo>
                    <a:pt x="5308" y="316"/>
                  </a:lnTo>
                  <a:lnTo>
                    <a:pt x="5301" y="311"/>
                  </a:lnTo>
                  <a:lnTo>
                    <a:pt x="5294" y="308"/>
                  </a:lnTo>
                  <a:lnTo>
                    <a:pt x="5284" y="307"/>
                  </a:lnTo>
                  <a:lnTo>
                    <a:pt x="5272" y="306"/>
                  </a:lnTo>
                  <a:lnTo>
                    <a:pt x="5238" y="306"/>
                  </a:lnTo>
                  <a:lnTo>
                    <a:pt x="5238" y="260"/>
                  </a:lnTo>
                  <a:lnTo>
                    <a:pt x="5344" y="254"/>
                  </a:lnTo>
                  <a:lnTo>
                    <a:pt x="5452" y="249"/>
                  </a:lnTo>
                  <a:lnTo>
                    <a:pt x="5452" y="380"/>
                  </a:lnTo>
                  <a:lnTo>
                    <a:pt x="5457" y="366"/>
                  </a:lnTo>
                  <a:lnTo>
                    <a:pt x="5461" y="352"/>
                  </a:lnTo>
                  <a:lnTo>
                    <a:pt x="5468" y="338"/>
                  </a:lnTo>
                  <a:lnTo>
                    <a:pt x="5474" y="325"/>
                  </a:lnTo>
                  <a:lnTo>
                    <a:pt x="5481" y="315"/>
                  </a:lnTo>
                  <a:lnTo>
                    <a:pt x="5486" y="306"/>
                  </a:lnTo>
                  <a:lnTo>
                    <a:pt x="5494" y="296"/>
                  </a:lnTo>
                  <a:lnTo>
                    <a:pt x="5500" y="288"/>
                  </a:lnTo>
                  <a:lnTo>
                    <a:pt x="5507" y="280"/>
                  </a:lnTo>
                  <a:lnTo>
                    <a:pt x="5515" y="273"/>
                  </a:lnTo>
                  <a:lnTo>
                    <a:pt x="5523" y="266"/>
                  </a:lnTo>
                  <a:lnTo>
                    <a:pt x="5531" y="260"/>
                  </a:lnTo>
                  <a:lnTo>
                    <a:pt x="5540" y="255"/>
                  </a:lnTo>
                  <a:lnTo>
                    <a:pt x="5548" y="251"/>
                  </a:lnTo>
                  <a:lnTo>
                    <a:pt x="5557" y="248"/>
                  </a:lnTo>
                  <a:lnTo>
                    <a:pt x="5567" y="245"/>
                  </a:lnTo>
                  <a:lnTo>
                    <a:pt x="5577" y="242"/>
                  </a:lnTo>
                  <a:lnTo>
                    <a:pt x="5586" y="240"/>
                  </a:lnTo>
                  <a:lnTo>
                    <a:pt x="5597" y="239"/>
                  </a:lnTo>
                  <a:lnTo>
                    <a:pt x="5608" y="238"/>
                  </a:lnTo>
                  <a:lnTo>
                    <a:pt x="5619" y="239"/>
                  </a:lnTo>
                  <a:lnTo>
                    <a:pt x="5631" y="240"/>
                  </a:lnTo>
                  <a:lnTo>
                    <a:pt x="5642" y="243"/>
                  </a:lnTo>
                  <a:lnTo>
                    <a:pt x="5653" y="246"/>
                  </a:lnTo>
                  <a:lnTo>
                    <a:pt x="5661" y="249"/>
                  </a:lnTo>
                  <a:lnTo>
                    <a:pt x="5670" y="253"/>
                  </a:lnTo>
                  <a:lnTo>
                    <a:pt x="5679" y="258"/>
                  </a:lnTo>
                  <a:lnTo>
                    <a:pt x="5686" y="264"/>
                  </a:lnTo>
                  <a:lnTo>
                    <a:pt x="5693" y="272"/>
                  </a:lnTo>
                  <a:lnTo>
                    <a:pt x="5698" y="279"/>
                  </a:lnTo>
                  <a:lnTo>
                    <a:pt x="5703" y="286"/>
                  </a:lnTo>
                  <a:lnTo>
                    <a:pt x="5707" y="295"/>
                  </a:lnTo>
                  <a:lnTo>
                    <a:pt x="5710" y="305"/>
                  </a:lnTo>
                  <a:lnTo>
                    <a:pt x="5712" y="314"/>
                  </a:lnTo>
                  <a:lnTo>
                    <a:pt x="5713" y="324"/>
                  </a:lnTo>
                  <a:lnTo>
                    <a:pt x="5714" y="334"/>
                  </a:lnTo>
                  <a:lnTo>
                    <a:pt x="5713" y="344"/>
                  </a:lnTo>
                  <a:lnTo>
                    <a:pt x="5712" y="351"/>
                  </a:lnTo>
                  <a:lnTo>
                    <a:pt x="5711" y="359"/>
                  </a:lnTo>
                  <a:lnTo>
                    <a:pt x="5708" y="366"/>
                  </a:lnTo>
                  <a:lnTo>
                    <a:pt x="5704" y="374"/>
                  </a:lnTo>
                  <a:lnTo>
                    <a:pt x="5702" y="380"/>
                  </a:lnTo>
                  <a:lnTo>
                    <a:pt x="5697" y="387"/>
                  </a:lnTo>
                  <a:lnTo>
                    <a:pt x="5691" y="393"/>
                  </a:lnTo>
                  <a:lnTo>
                    <a:pt x="5686" y="398"/>
                  </a:lnTo>
                  <a:lnTo>
                    <a:pt x="5680" y="404"/>
                  </a:lnTo>
                  <a:lnTo>
                    <a:pt x="5674" y="407"/>
                  </a:lnTo>
                  <a:lnTo>
                    <a:pt x="5668" y="410"/>
                  </a:lnTo>
                  <a:lnTo>
                    <a:pt x="5660" y="412"/>
                  </a:lnTo>
                  <a:lnTo>
                    <a:pt x="5654" y="415"/>
                  </a:lnTo>
                  <a:lnTo>
                    <a:pt x="5646" y="416"/>
                  </a:lnTo>
                  <a:lnTo>
                    <a:pt x="5638" y="417"/>
                  </a:lnTo>
                  <a:lnTo>
                    <a:pt x="5630" y="416"/>
                  </a:lnTo>
                  <a:lnTo>
                    <a:pt x="5623" y="415"/>
                  </a:lnTo>
                  <a:lnTo>
                    <a:pt x="5615" y="414"/>
                  </a:lnTo>
                  <a:lnTo>
                    <a:pt x="5609" y="411"/>
                  </a:lnTo>
                  <a:lnTo>
                    <a:pt x="5602" y="408"/>
                  </a:lnTo>
                  <a:lnTo>
                    <a:pt x="5596" y="405"/>
                  </a:lnTo>
                  <a:lnTo>
                    <a:pt x="5589" y="402"/>
                  </a:lnTo>
                  <a:lnTo>
                    <a:pt x="5584" y="396"/>
                  </a:lnTo>
                  <a:lnTo>
                    <a:pt x="5580" y="391"/>
                  </a:lnTo>
                  <a:lnTo>
                    <a:pt x="5574" y="386"/>
                  </a:lnTo>
                  <a:lnTo>
                    <a:pt x="5571" y="380"/>
                  </a:lnTo>
                  <a:lnTo>
                    <a:pt x="5568" y="375"/>
                  </a:lnTo>
                  <a:lnTo>
                    <a:pt x="5565" y="368"/>
                  </a:lnTo>
                  <a:lnTo>
                    <a:pt x="5564" y="361"/>
                  </a:lnTo>
                  <a:lnTo>
                    <a:pt x="5562" y="355"/>
                  </a:lnTo>
                  <a:lnTo>
                    <a:pt x="5561" y="348"/>
                  </a:lnTo>
                  <a:lnTo>
                    <a:pt x="5562" y="340"/>
                  </a:lnTo>
                  <a:lnTo>
                    <a:pt x="5564" y="334"/>
                  </a:lnTo>
                  <a:lnTo>
                    <a:pt x="5565" y="328"/>
                  </a:lnTo>
                  <a:lnTo>
                    <a:pt x="5568" y="321"/>
                  </a:lnTo>
                  <a:lnTo>
                    <a:pt x="5571" y="315"/>
                  </a:lnTo>
                  <a:lnTo>
                    <a:pt x="5575" y="309"/>
                  </a:lnTo>
                  <a:lnTo>
                    <a:pt x="5580" y="305"/>
                  </a:lnTo>
                  <a:lnTo>
                    <a:pt x="5584" y="300"/>
                  </a:lnTo>
                  <a:lnTo>
                    <a:pt x="5588" y="295"/>
                  </a:lnTo>
                  <a:lnTo>
                    <a:pt x="5588" y="296"/>
                  </a:lnTo>
                  <a:lnTo>
                    <a:pt x="5582" y="297"/>
                  </a:lnTo>
                  <a:lnTo>
                    <a:pt x="5575" y="297"/>
                  </a:lnTo>
                  <a:lnTo>
                    <a:pt x="5569" y="300"/>
                  </a:lnTo>
                  <a:lnTo>
                    <a:pt x="5564" y="301"/>
                  </a:lnTo>
                  <a:lnTo>
                    <a:pt x="5557" y="304"/>
                  </a:lnTo>
                  <a:lnTo>
                    <a:pt x="5552" y="306"/>
                  </a:lnTo>
                  <a:lnTo>
                    <a:pt x="5546" y="308"/>
                  </a:lnTo>
                  <a:lnTo>
                    <a:pt x="5541" y="312"/>
                  </a:lnTo>
                  <a:lnTo>
                    <a:pt x="5531" y="322"/>
                  </a:lnTo>
                  <a:lnTo>
                    <a:pt x="5520" y="333"/>
                  </a:lnTo>
                  <a:lnTo>
                    <a:pt x="5512" y="347"/>
                  </a:lnTo>
                  <a:lnTo>
                    <a:pt x="5504" y="361"/>
                  </a:lnTo>
                  <a:lnTo>
                    <a:pt x="5497" y="379"/>
                  </a:lnTo>
                  <a:lnTo>
                    <a:pt x="5489" y="398"/>
                  </a:lnTo>
                  <a:lnTo>
                    <a:pt x="5483" y="420"/>
                  </a:lnTo>
                  <a:lnTo>
                    <a:pt x="5479" y="445"/>
                  </a:lnTo>
                  <a:lnTo>
                    <a:pt x="5473" y="471"/>
                  </a:lnTo>
                  <a:lnTo>
                    <a:pt x="5469" y="500"/>
                  </a:lnTo>
                  <a:lnTo>
                    <a:pt x="5466" y="529"/>
                  </a:lnTo>
                  <a:lnTo>
                    <a:pt x="5462" y="562"/>
                  </a:lnTo>
                  <a:lnTo>
                    <a:pt x="5462" y="626"/>
                  </a:lnTo>
                  <a:lnTo>
                    <a:pt x="5464" y="635"/>
                  </a:lnTo>
                  <a:lnTo>
                    <a:pt x="5466" y="641"/>
                  </a:lnTo>
                  <a:lnTo>
                    <a:pt x="5469" y="646"/>
                  </a:lnTo>
                  <a:lnTo>
                    <a:pt x="5473" y="650"/>
                  </a:lnTo>
                  <a:lnTo>
                    <a:pt x="5481" y="651"/>
                  </a:lnTo>
                  <a:lnTo>
                    <a:pt x="5489" y="653"/>
                  </a:lnTo>
                  <a:lnTo>
                    <a:pt x="5502" y="654"/>
                  </a:lnTo>
                  <a:lnTo>
                    <a:pt x="5517" y="654"/>
                  </a:lnTo>
                  <a:lnTo>
                    <a:pt x="5559" y="654"/>
                  </a:lnTo>
                  <a:lnTo>
                    <a:pt x="5559" y="702"/>
                  </a:lnTo>
                  <a:lnTo>
                    <a:pt x="5402" y="702"/>
                  </a:lnTo>
                  <a:lnTo>
                    <a:pt x="5244" y="702"/>
                  </a:lnTo>
                  <a:lnTo>
                    <a:pt x="5244" y="654"/>
                  </a:lnTo>
                  <a:lnTo>
                    <a:pt x="5275" y="654"/>
                  </a:lnTo>
                  <a:lnTo>
                    <a:pt x="5286" y="654"/>
                  </a:lnTo>
                  <a:lnTo>
                    <a:pt x="5295" y="652"/>
                  </a:lnTo>
                  <a:lnTo>
                    <a:pt x="5302" y="650"/>
                  </a:lnTo>
                  <a:lnTo>
                    <a:pt x="5308" y="647"/>
                  </a:lnTo>
                  <a:lnTo>
                    <a:pt x="5311" y="641"/>
                  </a:lnTo>
                  <a:lnTo>
                    <a:pt x="5314" y="634"/>
                  </a:lnTo>
                  <a:lnTo>
                    <a:pt x="5316" y="625"/>
                  </a:lnTo>
                  <a:lnTo>
                    <a:pt x="5316" y="615"/>
                  </a:lnTo>
                  <a:close/>
                  <a:moveTo>
                    <a:pt x="5904" y="582"/>
                  </a:moveTo>
                  <a:lnTo>
                    <a:pt x="5904" y="590"/>
                  </a:lnTo>
                  <a:lnTo>
                    <a:pt x="5907" y="595"/>
                  </a:lnTo>
                  <a:lnTo>
                    <a:pt x="5909" y="601"/>
                  </a:lnTo>
                  <a:lnTo>
                    <a:pt x="5911" y="604"/>
                  </a:lnTo>
                  <a:lnTo>
                    <a:pt x="5915" y="607"/>
                  </a:lnTo>
                  <a:lnTo>
                    <a:pt x="5919" y="609"/>
                  </a:lnTo>
                  <a:lnTo>
                    <a:pt x="5926" y="610"/>
                  </a:lnTo>
                  <a:lnTo>
                    <a:pt x="5931" y="610"/>
                  </a:lnTo>
                  <a:lnTo>
                    <a:pt x="6118" y="610"/>
                  </a:lnTo>
                  <a:lnTo>
                    <a:pt x="6132" y="611"/>
                  </a:lnTo>
                  <a:lnTo>
                    <a:pt x="6147" y="612"/>
                  </a:lnTo>
                  <a:lnTo>
                    <a:pt x="6160" y="616"/>
                  </a:lnTo>
                  <a:lnTo>
                    <a:pt x="6173" y="619"/>
                  </a:lnTo>
                  <a:lnTo>
                    <a:pt x="6185" y="624"/>
                  </a:lnTo>
                  <a:lnTo>
                    <a:pt x="6198" y="630"/>
                  </a:lnTo>
                  <a:lnTo>
                    <a:pt x="6209" y="636"/>
                  </a:lnTo>
                  <a:lnTo>
                    <a:pt x="6219" y="645"/>
                  </a:lnTo>
                  <a:lnTo>
                    <a:pt x="6228" y="652"/>
                  </a:lnTo>
                  <a:lnTo>
                    <a:pt x="6237" y="662"/>
                  </a:lnTo>
                  <a:lnTo>
                    <a:pt x="6244" y="673"/>
                  </a:lnTo>
                  <a:lnTo>
                    <a:pt x="6250" y="681"/>
                  </a:lnTo>
                  <a:lnTo>
                    <a:pt x="6254" y="693"/>
                  </a:lnTo>
                  <a:lnTo>
                    <a:pt x="6257" y="703"/>
                  </a:lnTo>
                  <a:lnTo>
                    <a:pt x="6259" y="716"/>
                  </a:lnTo>
                  <a:lnTo>
                    <a:pt x="6260" y="726"/>
                  </a:lnTo>
                  <a:lnTo>
                    <a:pt x="6259" y="738"/>
                  </a:lnTo>
                  <a:lnTo>
                    <a:pt x="6259" y="749"/>
                  </a:lnTo>
                  <a:lnTo>
                    <a:pt x="6257" y="759"/>
                  </a:lnTo>
                  <a:lnTo>
                    <a:pt x="6256" y="769"/>
                  </a:lnTo>
                  <a:lnTo>
                    <a:pt x="6253" y="778"/>
                  </a:lnTo>
                  <a:lnTo>
                    <a:pt x="6251" y="788"/>
                  </a:lnTo>
                  <a:lnTo>
                    <a:pt x="6247" y="797"/>
                  </a:lnTo>
                  <a:lnTo>
                    <a:pt x="6244" y="805"/>
                  </a:lnTo>
                  <a:lnTo>
                    <a:pt x="6239" y="813"/>
                  </a:lnTo>
                  <a:lnTo>
                    <a:pt x="6233" y="821"/>
                  </a:lnTo>
                  <a:lnTo>
                    <a:pt x="6228" y="829"/>
                  </a:lnTo>
                  <a:lnTo>
                    <a:pt x="6223" y="836"/>
                  </a:lnTo>
                  <a:lnTo>
                    <a:pt x="6216" y="843"/>
                  </a:lnTo>
                  <a:lnTo>
                    <a:pt x="6209" y="849"/>
                  </a:lnTo>
                  <a:lnTo>
                    <a:pt x="6201" y="854"/>
                  </a:lnTo>
                  <a:lnTo>
                    <a:pt x="6194" y="861"/>
                  </a:lnTo>
                  <a:lnTo>
                    <a:pt x="6184" y="866"/>
                  </a:lnTo>
                  <a:lnTo>
                    <a:pt x="6175" y="872"/>
                  </a:lnTo>
                  <a:lnTo>
                    <a:pt x="6166" y="876"/>
                  </a:lnTo>
                  <a:lnTo>
                    <a:pt x="6155" y="880"/>
                  </a:lnTo>
                  <a:lnTo>
                    <a:pt x="6133" y="888"/>
                  </a:lnTo>
                  <a:lnTo>
                    <a:pt x="6110" y="894"/>
                  </a:lnTo>
                  <a:lnTo>
                    <a:pt x="6083" y="898"/>
                  </a:lnTo>
                  <a:lnTo>
                    <a:pt x="6055" y="902"/>
                  </a:lnTo>
                  <a:lnTo>
                    <a:pt x="6025" y="904"/>
                  </a:lnTo>
                  <a:lnTo>
                    <a:pt x="5993" y="905"/>
                  </a:lnTo>
                  <a:lnTo>
                    <a:pt x="5963" y="905"/>
                  </a:lnTo>
                  <a:lnTo>
                    <a:pt x="5936" y="903"/>
                  </a:lnTo>
                  <a:lnTo>
                    <a:pt x="5911" y="901"/>
                  </a:lnTo>
                  <a:lnTo>
                    <a:pt x="5887" y="898"/>
                  </a:lnTo>
                  <a:lnTo>
                    <a:pt x="5866" y="895"/>
                  </a:lnTo>
                  <a:lnTo>
                    <a:pt x="5845" y="891"/>
                  </a:lnTo>
                  <a:lnTo>
                    <a:pt x="5827" y="884"/>
                  </a:lnTo>
                  <a:lnTo>
                    <a:pt x="5809" y="878"/>
                  </a:lnTo>
                  <a:lnTo>
                    <a:pt x="5795" y="872"/>
                  </a:lnTo>
                  <a:lnTo>
                    <a:pt x="5781" y="864"/>
                  </a:lnTo>
                  <a:lnTo>
                    <a:pt x="5770" y="855"/>
                  </a:lnTo>
                  <a:lnTo>
                    <a:pt x="5761" y="847"/>
                  </a:lnTo>
                  <a:lnTo>
                    <a:pt x="5757" y="841"/>
                  </a:lnTo>
                  <a:lnTo>
                    <a:pt x="5754" y="836"/>
                  </a:lnTo>
                  <a:lnTo>
                    <a:pt x="5752" y="831"/>
                  </a:lnTo>
                  <a:lnTo>
                    <a:pt x="5750" y="825"/>
                  </a:lnTo>
                  <a:lnTo>
                    <a:pt x="5747" y="821"/>
                  </a:lnTo>
                  <a:lnTo>
                    <a:pt x="5746" y="815"/>
                  </a:lnTo>
                  <a:lnTo>
                    <a:pt x="5745" y="808"/>
                  </a:lnTo>
                  <a:lnTo>
                    <a:pt x="5745" y="802"/>
                  </a:lnTo>
                  <a:lnTo>
                    <a:pt x="5745" y="796"/>
                  </a:lnTo>
                  <a:lnTo>
                    <a:pt x="5747" y="789"/>
                  </a:lnTo>
                  <a:lnTo>
                    <a:pt x="5750" y="782"/>
                  </a:lnTo>
                  <a:lnTo>
                    <a:pt x="5752" y="776"/>
                  </a:lnTo>
                  <a:lnTo>
                    <a:pt x="5755" y="770"/>
                  </a:lnTo>
                  <a:lnTo>
                    <a:pt x="5759" y="764"/>
                  </a:lnTo>
                  <a:lnTo>
                    <a:pt x="5766" y="759"/>
                  </a:lnTo>
                  <a:lnTo>
                    <a:pt x="5772" y="753"/>
                  </a:lnTo>
                  <a:lnTo>
                    <a:pt x="5779" y="749"/>
                  </a:lnTo>
                  <a:lnTo>
                    <a:pt x="5786" y="744"/>
                  </a:lnTo>
                  <a:lnTo>
                    <a:pt x="5796" y="738"/>
                  </a:lnTo>
                  <a:lnTo>
                    <a:pt x="5804" y="734"/>
                  </a:lnTo>
                  <a:lnTo>
                    <a:pt x="5827" y="725"/>
                  </a:lnTo>
                  <a:lnTo>
                    <a:pt x="5852" y="719"/>
                  </a:lnTo>
                  <a:lnTo>
                    <a:pt x="5831" y="711"/>
                  </a:lnTo>
                  <a:lnTo>
                    <a:pt x="5816" y="705"/>
                  </a:lnTo>
                  <a:lnTo>
                    <a:pt x="5803" y="697"/>
                  </a:lnTo>
                  <a:lnTo>
                    <a:pt x="5798" y="692"/>
                  </a:lnTo>
                  <a:lnTo>
                    <a:pt x="5793" y="688"/>
                  </a:lnTo>
                  <a:lnTo>
                    <a:pt x="5787" y="682"/>
                  </a:lnTo>
                  <a:lnTo>
                    <a:pt x="5783" y="677"/>
                  </a:lnTo>
                  <a:lnTo>
                    <a:pt x="5780" y="673"/>
                  </a:lnTo>
                  <a:lnTo>
                    <a:pt x="5776" y="666"/>
                  </a:lnTo>
                  <a:lnTo>
                    <a:pt x="5774" y="660"/>
                  </a:lnTo>
                  <a:lnTo>
                    <a:pt x="5772" y="653"/>
                  </a:lnTo>
                  <a:lnTo>
                    <a:pt x="5770" y="648"/>
                  </a:lnTo>
                  <a:lnTo>
                    <a:pt x="5769" y="640"/>
                  </a:lnTo>
                  <a:lnTo>
                    <a:pt x="5768" y="634"/>
                  </a:lnTo>
                  <a:lnTo>
                    <a:pt x="5768" y="626"/>
                  </a:lnTo>
                  <a:lnTo>
                    <a:pt x="5768" y="619"/>
                  </a:lnTo>
                  <a:lnTo>
                    <a:pt x="5769" y="610"/>
                  </a:lnTo>
                  <a:lnTo>
                    <a:pt x="5771" y="603"/>
                  </a:lnTo>
                  <a:lnTo>
                    <a:pt x="5774" y="595"/>
                  </a:lnTo>
                  <a:lnTo>
                    <a:pt x="5779" y="588"/>
                  </a:lnTo>
                  <a:lnTo>
                    <a:pt x="5783" y="580"/>
                  </a:lnTo>
                  <a:lnTo>
                    <a:pt x="5788" y="574"/>
                  </a:lnTo>
                  <a:lnTo>
                    <a:pt x="5795" y="566"/>
                  </a:lnTo>
                  <a:lnTo>
                    <a:pt x="5802" y="560"/>
                  </a:lnTo>
                  <a:lnTo>
                    <a:pt x="5809" y="553"/>
                  </a:lnTo>
                  <a:lnTo>
                    <a:pt x="5817" y="549"/>
                  </a:lnTo>
                  <a:lnTo>
                    <a:pt x="5825" y="544"/>
                  </a:lnTo>
                  <a:lnTo>
                    <a:pt x="5833" y="540"/>
                  </a:lnTo>
                  <a:lnTo>
                    <a:pt x="5842" y="536"/>
                  </a:lnTo>
                  <a:lnTo>
                    <a:pt x="5852" y="533"/>
                  </a:lnTo>
                  <a:lnTo>
                    <a:pt x="5861" y="531"/>
                  </a:lnTo>
                  <a:lnTo>
                    <a:pt x="5845" y="523"/>
                  </a:lnTo>
                  <a:lnTo>
                    <a:pt x="5830" y="514"/>
                  </a:lnTo>
                  <a:lnTo>
                    <a:pt x="5816" y="503"/>
                  </a:lnTo>
                  <a:lnTo>
                    <a:pt x="5803" y="490"/>
                  </a:lnTo>
                  <a:lnTo>
                    <a:pt x="5798" y="483"/>
                  </a:lnTo>
                  <a:lnTo>
                    <a:pt x="5793" y="477"/>
                  </a:lnTo>
                  <a:lnTo>
                    <a:pt x="5787" y="471"/>
                  </a:lnTo>
                  <a:lnTo>
                    <a:pt x="5783" y="463"/>
                  </a:lnTo>
                  <a:lnTo>
                    <a:pt x="5779" y="455"/>
                  </a:lnTo>
                  <a:lnTo>
                    <a:pt x="5776" y="448"/>
                  </a:lnTo>
                  <a:lnTo>
                    <a:pt x="5774" y="440"/>
                  </a:lnTo>
                  <a:lnTo>
                    <a:pt x="5772" y="432"/>
                  </a:lnTo>
                  <a:lnTo>
                    <a:pt x="5770" y="424"/>
                  </a:lnTo>
                  <a:lnTo>
                    <a:pt x="5769" y="416"/>
                  </a:lnTo>
                  <a:lnTo>
                    <a:pt x="5768" y="407"/>
                  </a:lnTo>
                  <a:lnTo>
                    <a:pt x="5768" y="400"/>
                  </a:lnTo>
                  <a:lnTo>
                    <a:pt x="5768" y="390"/>
                  </a:lnTo>
                  <a:lnTo>
                    <a:pt x="5769" y="381"/>
                  </a:lnTo>
                  <a:lnTo>
                    <a:pt x="5770" y="374"/>
                  </a:lnTo>
                  <a:lnTo>
                    <a:pt x="5772" y="365"/>
                  </a:lnTo>
                  <a:lnTo>
                    <a:pt x="5774" y="358"/>
                  </a:lnTo>
                  <a:lnTo>
                    <a:pt x="5776" y="350"/>
                  </a:lnTo>
                  <a:lnTo>
                    <a:pt x="5779" y="343"/>
                  </a:lnTo>
                  <a:lnTo>
                    <a:pt x="5783" y="335"/>
                  </a:lnTo>
                  <a:lnTo>
                    <a:pt x="5787" y="329"/>
                  </a:lnTo>
                  <a:lnTo>
                    <a:pt x="5793" y="321"/>
                  </a:lnTo>
                  <a:lnTo>
                    <a:pt x="5798" y="315"/>
                  </a:lnTo>
                  <a:lnTo>
                    <a:pt x="5803" y="307"/>
                  </a:lnTo>
                  <a:lnTo>
                    <a:pt x="5816" y="295"/>
                  </a:lnTo>
                  <a:lnTo>
                    <a:pt x="5830" y="283"/>
                  </a:lnTo>
                  <a:lnTo>
                    <a:pt x="5847" y="274"/>
                  </a:lnTo>
                  <a:lnTo>
                    <a:pt x="5865" y="264"/>
                  </a:lnTo>
                  <a:lnTo>
                    <a:pt x="5884" y="257"/>
                  </a:lnTo>
                  <a:lnTo>
                    <a:pt x="5903" y="250"/>
                  </a:lnTo>
                  <a:lnTo>
                    <a:pt x="5925" y="245"/>
                  </a:lnTo>
                  <a:lnTo>
                    <a:pt x="5946" y="242"/>
                  </a:lnTo>
                  <a:lnTo>
                    <a:pt x="5970" y="239"/>
                  </a:lnTo>
                  <a:lnTo>
                    <a:pt x="5994" y="238"/>
                  </a:lnTo>
                  <a:lnTo>
                    <a:pt x="6012" y="239"/>
                  </a:lnTo>
                  <a:lnTo>
                    <a:pt x="6030" y="240"/>
                  </a:lnTo>
                  <a:lnTo>
                    <a:pt x="6047" y="243"/>
                  </a:lnTo>
                  <a:lnTo>
                    <a:pt x="6063" y="246"/>
                  </a:lnTo>
                  <a:lnTo>
                    <a:pt x="6080" y="249"/>
                  </a:lnTo>
                  <a:lnTo>
                    <a:pt x="6095" y="253"/>
                  </a:lnTo>
                  <a:lnTo>
                    <a:pt x="6110" y="258"/>
                  </a:lnTo>
                  <a:lnTo>
                    <a:pt x="6124" y="264"/>
                  </a:lnTo>
                  <a:lnTo>
                    <a:pt x="6133" y="252"/>
                  </a:lnTo>
                  <a:lnTo>
                    <a:pt x="6144" y="240"/>
                  </a:lnTo>
                  <a:lnTo>
                    <a:pt x="6155" y="231"/>
                  </a:lnTo>
                  <a:lnTo>
                    <a:pt x="6169" y="220"/>
                  </a:lnTo>
                  <a:lnTo>
                    <a:pt x="6177" y="214"/>
                  </a:lnTo>
                  <a:lnTo>
                    <a:pt x="6187" y="207"/>
                  </a:lnTo>
                  <a:lnTo>
                    <a:pt x="6198" y="204"/>
                  </a:lnTo>
                  <a:lnTo>
                    <a:pt x="6207" y="200"/>
                  </a:lnTo>
                  <a:lnTo>
                    <a:pt x="6216" y="196"/>
                  </a:lnTo>
                  <a:lnTo>
                    <a:pt x="6225" y="194"/>
                  </a:lnTo>
                  <a:lnTo>
                    <a:pt x="6234" y="192"/>
                  </a:lnTo>
                  <a:lnTo>
                    <a:pt x="6244" y="192"/>
                  </a:lnTo>
                  <a:lnTo>
                    <a:pt x="6251" y="192"/>
                  </a:lnTo>
                  <a:lnTo>
                    <a:pt x="6257" y="193"/>
                  </a:lnTo>
                  <a:lnTo>
                    <a:pt x="6265" y="194"/>
                  </a:lnTo>
                  <a:lnTo>
                    <a:pt x="6271" y="196"/>
                  </a:lnTo>
                  <a:lnTo>
                    <a:pt x="6276" y="199"/>
                  </a:lnTo>
                  <a:lnTo>
                    <a:pt x="6282" y="202"/>
                  </a:lnTo>
                  <a:lnTo>
                    <a:pt x="6287" y="205"/>
                  </a:lnTo>
                  <a:lnTo>
                    <a:pt x="6293" y="207"/>
                  </a:lnTo>
                  <a:lnTo>
                    <a:pt x="6297" y="211"/>
                  </a:lnTo>
                  <a:lnTo>
                    <a:pt x="6300" y="216"/>
                  </a:lnTo>
                  <a:lnTo>
                    <a:pt x="6303" y="220"/>
                  </a:lnTo>
                  <a:lnTo>
                    <a:pt x="6305" y="225"/>
                  </a:lnTo>
                  <a:lnTo>
                    <a:pt x="6308" y="231"/>
                  </a:lnTo>
                  <a:lnTo>
                    <a:pt x="6310" y="235"/>
                  </a:lnTo>
                  <a:lnTo>
                    <a:pt x="6311" y="240"/>
                  </a:lnTo>
                  <a:lnTo>
                    <a:pt x="6311" y="247"/>
                  </a:lnTo>
                  <a:lnTo>
                    <a:pt x="6310" y="261"/>
                  </a:lnTo>
                  <a:lnTo>
                    <a:pt x="6307" y="274"/>
                  </a:lnTo>
                  <a:lnTo>
                    <a:pt x="6304" y="280"/>
                  </a:lnTo>
                  <a:lnTo>
                    <a:pt x="6302" y="285"/>
                  </a:lnTo>
                  <a:lnTo>
                    <a:pt x="6299" y="290"/>
                  </a:lnTo>
                  <a:lnTo>
                    <a:pt x="6297" y="295"/>
                  </a:lnTo>
                  <a:lnTo>
                    <a:pt x="6293" y="301"/>
                  </a:lnTo>
                  <a:lnTo>
                    <a:pt x="6288" y="304"/>
                  </a:lnTo>
                  <a:lnTo>
                    <a:pt x="6284" y="306"/>
                  </a:lnTo>
                  <a:lnTo>
                    <a:pt x="6279" y="309"/>
                  </a:lnTo>
                  <a:lnTo>
                    <a:pt x="6274" y="311"/>
                  </a:lnTo>
                  <a:lnTo>
                    <a:pt x="6270" y="312"/>
                  </a:lnTo>
                  <a:lnTo>
                    <a:pt x="6263" y="314"/>
                  </a:lnTo>
                  <a:lnTo>
                    <a:pt x="6258" y="314"/>
                  </a:lnTo>
                  <a:lnTo>
                    <a:pt x="6253" y="314"/>
                  </a:lnTo>
                  <a:lnTo>
                    <a:pt x="6248" y="312"/>
                  </a:lnTo>
                  <a:lnTo>
                    <a:pt x="6243" y="311"/>
                  </a:lnTo>
                  <a:lnTo>
                    <a:pt x="6239" y="309"/>
                  </a:lnTo>
                  <a:lnTo>
                    <a:pt x="6234" y="307"/>
                  </a:lnTo>
                  <a:lnTo>
                    <a:pt x="6229" y="305"/>
                  </a:lnTo>
                  <a:lnTo>
                    <a:pt x="6225" y="302"/>
                  </a:lnTo>
                  <a:lnTo>
                    <a:pt x="6222" y="297"/>
                  </a:lnTo>
                  <a:lnTo>
                    <a:pt x="6216" y="291"/>
                  </a:lnTo>
                  <a:lnTo>
                    <a:pt x="6211" y="283"/>
                  </a:lnTo>
                  <a:lnTo>
                    <a:pt x="6208" y="277"/>
                  </a:lnTo>
                  <a:lnTo>
                    <a:pt x="6207" y="269"/>
                  </a:lnTo>
                  <a:lnTo>
                    <a:pt x="6205" y="266"/>
                  </a:lnTo>
                  <a:lnTo>
                    <a:pt x="6204" y="264"/>
                  </a:lnTo>
                  <a:lnTo>
                    <a:pt x="6203" y="262"/>
                  </a:lnTo>
                  <a:lnTo>
                    <a:pt x="6201" y="261"/>
                  </a:lnTo>
                  <a:lnTo>
                    <a:pt x="6199" y="260"/>
                  </a:lnTo>
                  <a:lnTo>
                    <a:pt x="6198" y="260"/>
                  </a:lnTo>
                  <a:lnTo>
                    <a:pt x="6196" y="260"/>
                  </a:lnTo>
                  <a:lnTo>
                    <a:pt x="6194" y="261"/>
                  </a:lnTo>
                  <a:lnTo>
                    <a:pt x="6184" y="267"/>
                  </a:lnTo>
                  <a:lnTo>
                    <a:pt x="6176" y="275"/>
                  </a:lnTo>
                  <a:lnTo>
                    <a:pt x="6170" y="281"/>
                  </a:lnTo>
                  <a:lnTo>
                    <a:pt x="6165" y="289"/>
                  </a:lnTo>
                  <a:lnTo>
                    <a:pt x="6176" y="301"/>
                  </a:lnTo>
                  <a:lnTo>
                    <a:pt x="6189" y="312"/>
                  </a:lnTo>
                  <a:lnTo>
                    <a:pt x="6199" y="325"/>
                  </a:lnTo>
                  <a:lnTo>
                    <a:pt x="6207" y="338"/>
                  </a:lnTo>
                  <a:lnTo>
                    <a:pt x="6213" y="353"/>
                  </a:lnTo>
                  <a:lnTo>
                    <a:pt x="6217" y="367"/>
                  </a:lnTo>
                  <a:lnTo>
                    <a:pt x="6219" y="382"/>
                  </a:lnTo>
                  <a:lnTo>
                    <a:pt x="6220" y="400"/>
                  </a:lnTo>
                  <a:lnTo>
                    <a:pt x="6220" y="407"/>
                  </a:lnTo>
                  <a:lnTo>
                    <a:pt x="6219" y="416"/>
                  </a:lnTo>
                  <a:lnTo>
                    <a:pt x="6218" y="424"/>
                  </a:lnTo>
                  <a:lnTo>
                    <a:pt x="6216" y="432"/>
                  </a:lnTo>
                  <a:lnTo>
                    <a:pt x="6214" y="440"/>
                  </a:lnTo>
                  <a:lnTo>
                    <a:pt x="6212" y="448"/>
                  </a:lnTo>
                  <a:lnTo>
                    <a:pt x="6208" y="455"/>
                  </a:lnTo>
                  <a:lnTo>
                    <a:pt x="6204" y="463"/>
                  </a:lnTo>
                  <a:lnTo>
                    <a:pt x="6196" y="477"/>
                  </a:lnTo>
                  <a:lnTo>
                    <a:pt x="6185" y="490"/>
                  </a:lnTo>
                  <a:lnTo>
                    <a:pt x="6172" y="503"/>
                  </a:lnTo>
                  <a:lnTo>
                    <a:pt x="6157" y="514"/>
                  </a:lnTo>
                  <a:lnTo>
                    <a:pt x="6141" y="524"/>
                  </a:lnTo>
                  <a:lnTo>
                    <a:pt x="6123" y="533"/>
                  </a:lnTo>
                  <a:lnTo>
                    <a:pt x="6103" y="541"/>
                  </a:lnTo>
                  <a:lnTo>
                    <a:pt x="6084" y="548"/>
                  </a:lnTo>
                  <a:lnTo>
                    <a:pt x="6063" y="552"/>
                  </a:lnTo>
                  <a:lnTo>
                    <a:pt x="6041" y="555"/>
                  </a:lnTo>
                  <a:lnTo>
                    <a:pt x="6018" y="558"/>
                  </a:lnTo>
                  <a:lnTo>
                    <a:pt x="5994" y="559"/>
                  </a:lnTo>
                  <a:lnTo>
                    <a:pt x="5976" y="558"/>
                  </a:lnTo>
                  <a:lnTo>
                    <a:pt x="5959" y="557"/>
                  </a:lnTo>
                  <a:lnTo>
                    <a:pt x="5943" y="554"/>
                  </a:lnTo>
                  <a:lnTo>
                    <a:pt x="5927" y="552"/>
                  </a:lnTo>
                  <a:lnTo>
                    <a:pt x="5922" y="552"/>
                  </a:lnTo>
                  <a:lnTo>
                    <a:pt x="5917" y="552"/>
                  </a:lnTo>
                  <a:lnTo>
                    <a:pt x="5913" y="554"/>
                  </a:lnTo>
                  <a:lnTo>
                    <a:pt x="5910" y="558"/>
                  </a:lnTo>
                  <a:lnTo>
                    <a:pt x="5908" y="562"/>
                  </a:lnTo>
                  <a:lnTo>
                    <a:pt x="5905" y="567"/>
                  </a:lnTo>
                  <a:lnTo>
                    <a:pt x="5904" y="574"/>
                  </a:lnTo>
                  <a:lnTo>
                    <a:pt x="5904" y="581"/>
                  </a:lnTo>
                  <a:lnTo>
                    <a:pt x="5904" y="582"/>
                  </a:lnTo>
                  <a:close/>
                  <a:moveTo>
                    <a:pt x="5994" y="281"/>
                  </a:moveTo>
                  <a:lnTo>
                    <a:pt x="5986" y="281"/>
                  </a:lnTo>
                  <a:lnTo>
                    <a:pt x="5977" y="282"/>
                  </a:lnTo>
                  <a:lnTo>
                    <a:pt x="5972" y="285"/>
                  </a:lnTo>
                  <a:lnTo>
                    <a:pt x="5965" y="289"/>
                  </a:lnTo>
                  <a:lnTo>
                    <a:pt x="5958" y="293"/>
                  </a:lnTo>
                  <a:lnTo>
                    <a:pt x="5953" y="298"/>
                  </a:lnTo>
                  <a:lnTo>
                    <a:pt x="5948" y="306"/>
                  </a:lnTo>
                  <a:lnTo>
                    <a:pt x="5943" y="312"/>
                  </a:lnTo>
                  <a:lnTo>
                    <a:pt x="5939" y="321"/>
                  </a:lnTo>
                  <a:lnTo>
                    <a:pt x="5934" y="331"/>
                  </a:lnTo>
                  <a:lnTo>
                    <a:pt x="5931" y="339"/>
                  </a:lnTo>
                  <a:lnTo>
                    <a:pt x="5929" y="350"/>
                  </a:lnTo>
                  <a:lnTo>
                    <a:pt x="5927" y="361"/>
                  </a:lnTo>
                  <a:lnTo>
                    <a:pt x="5926" y="374"/>
                  </a:lnTo>
                  <a:lnTo>
                    <a:pt x="5925" y="386"/>
                  </a:lnTo>
                  <a:lnTo>
                    <a:pt x="5925" y="400"/>
                  </a:lnTo>
                  <a:lnTo>
                    <a:pt x="5925" y="412"/>
                  </a:lnTo>
                  <a:lnTo>
                    <a:pt x="5926" y="425"/>
                  </a:lnTo>
                  <a:lnTo>
                    <a:pt x="5927" y="437"/>
                  </a:lnTo>
                  <a:lnTo>
                    <a:pt x="5929" y="448"/>
                  </a:lnTo>
                  <a:lnTo>
                    <a:pt x="5931" y="459"/>
                  </a:lnTo>
                  <a:lnTo>
                    <a:pt x="5934" y="468"/>
                  </a:lnTo>
                  <a:lnTo>
                    <a:pt x="5939" y="478"/>
                  </a:lnTo>
                  <a:lnTo>
                    <a:pt x="5943" y="486"/>
                  </a:lnTo>
                  <a:lnTo>
                    <a:pt x="5948" y="493"/>
                  </a:lnTo>
                  <a:lnTo>
                    <a:pt x="5953" y="500"/>
                  </a:lnTo>
                  <a:lnTo>
                    <a:pt x="5958" y="504"/>
                  </a:lnTo>
                  <a:lnTo>
                    <a:pt x="5965" y="508"/>
                  </a:lnTo>
                  <a:lnTo>
                    <a:pt x="5972" y="512"/>
                  </a:lnTo>
                  <a:lnTo>
                    <a:pt x="5977" y="515"/>
                  </a:lnTo>
                  <a:lnTo>
                    <a:pt x="5986" y="516"/>
                  </a:lnTo>
                  <a:lnTo>
                    <a:pt x="5994" y="517"/>
                  </a:lnTo>
                  <a:lnTo>
                    <a:pt x="6001" y="516"/>
                  </a:lnTo>
                  <a:lnTo>
                    <a:pt x="6009" y="515"/>
                  </a:lnTo>
                  <a:lnTo>
                    <a:pt x="6016" y="512"/>
                  </a:lnTo>
                  <a:lnTo>
                    <a:pt x="6024" y="508"/>
                  </a:lnTo>
                  <a:lnTo>
                    <a:pt x="6029" y="504"/>
                  </a:lnTo>
                  <a:lnTo>
                    <a:pt x="6034" y="500"/>
                  </a:lnTo>
                  <a:lnTo>
                    <a:pt x="6040" y="493"/>
                  </a:lnTo>
                  <a:lnTo>
                    <a:pt x="6045" y="486"/>
                  </a:lnTo>
                  <a:lnTo>
                    <a:pt x="6050" y="478"/>
                  </a:lnTo>
                  <a:lnTo>
                    <a:pt x="6053" y="468"/>
                  </a:lnTo>
                  <a:lnTo>
                    <a:pt x="6056" y="459"/>
                  </a:lnTo>
                  <a:lnTo>
                    <a:pt x="6058" y="448"/>
                  </a:lnTo>
                  <a:lnTo>
                    <a:pt x="6060" y="437"/>
                  </a:lnTo>
                  <a:lnTo>
                    <a:pt x="6062" y="425"/>
                  </a:lnTo>
                  <a:lnTo>
                    <a:pt x="6063" y="412"/>
                  </a:lnTo>
                  <a:lnTo>
                    <a:pt x="6063" y="400"/>
                  </a:lnTo>
                  <a:lnTo>
                    <a:pt x="6063" y="386"/>
                  </a:lnTo>
                  <a:lnTo>
                    <a:pt x="6062" y="374"/>
                  </a:lnTo>
                  <a:lnTo>
                    <a:pt x="6060" y="361"/>
                  </a:lnTo>
                  <a:lnTo>
                    <a:pt x="6058" y="350"/>
                  </a:lnTo>
                  <a:lnTo>
                    <a:pt x="6056" y="339"/>
                  </a:lnTo>
                  <a:lnTo>
                    <a:pt x="6053" y="331"/>
                  </a:lnTo>
                  <a:lnTo>
                    <a:pt x="6050" y="321"/>
                  </a:lnTo>
                  <a:lnTo>
                    <a:pt x="6045" y="312"/>
                  </a:lnTo>
                  <a:lnTo>
                    <a:pt x="6040" y="306"/>
                  </a:lnTo>
                  <a:lnTo>
                    <a:pt x="6034" y="298"/>
                  </a:lnTo>
                  <a:lnTo>
                    <a:pt x="6029" y="293"/>
                  </a:lnTo>
                  <a:lnTo>
                    <a:pt x="6024" y="289"/>
                  </a:lnTo>
                  <a:lnTo>
                    <a:pt x="6016" y="285"/>
                  </a:lnTo>
                  <a:lnTo>
                    <a:pt x="6009" y="282"/>
                  </a:lnTo>
                  <a:lnTo>
                    <a:pt x="6001" y="281"/>
                  </a:lnTo>
                  <a:lnTo>
                    <a:pt x="5994" y="281"/>
                  </a:lnTo>
                  <a:close/>
                  <a:moveTo>
                    <a:pt x="5865" y="797"/>
                  </a:moveTo>
                  <a:lnTo>
                    <a:pt x="5865" y="804"/>
                  </a:lnTo>
                  <a:lnTo>
                    <a:pt x="5867" y="811"/>
                  </a:lnTo>
                  <a:lnTo>
                    <a:pt x="5869" y="819"/>
                  </a:lnTo>
                  <a:lnTo>
                    <a:pt x="5873" y="824"/>
                  </a:lnTo>
                  <a:lnTo>
                    <a:pt x="5877" y="831"/>
                  </a:lnTo>
                  <a:lnTo>
                    <a:pt x="5883" y="836"/>
                  </a:lnTo>
                  <a:lnTo>
                    <a:pt x="5889" y="840"/>
                  </a:lnTo>
                  <a:lnTo>
                    <a:pt x="5898" y="846"/>
                  </a:lnTo>
                  <a:lnTo>
                    <a:pt x="5905" y="849"/>
                  </a:lnTo>
                  <a:lnTo>
                    <a:pt x="5916" y="851"/>
                  </a:lnTo>
                  <a:lnTo>
                    <a:pt x="5927" y="854"/>
                  </a:lnTo>
                  <a:lnTo>
                    <a:pt x="5939" y="857"/>
                  </a:lnTo>
                  <a:lnTo>
                    <a:pt x="5952" y="859"/>
                  </a:lnTo>
                  <a:lnTo>
                    <a:pt x="5966" y="860"/>
                  </a:lnTo>
                  <a:lnTo>
                    <a:pt x="5981" y="861"/>
                  </a:lnTo>
                  <a:lnTo>
                    <a:pt x="5998" y="861"/>
                  </a:lnTo>
                  <a:lnTo>
                    <a:pt x="6012" y="861"/>
                  </a:lnTo>
                  <a:lnTo>
                    <a:pt x="6026" y="860"/>
                  </a:lnTo>
                  <a:lnTo>
                    <a:pt x="6040" y="858"/>
                  </a:lnTo>
                  <a:lnTo>
                    <a:pt x="6052" y="855"/>
                  </a:lnTo>
                  <a:lnTo>
                    <a:pt x="6066" y="852"/>
                  </a:lnTo>
                  <a:lnTo>
                    <a:pt x="6076" y="849"/>
                  </a:lnTo>
                  <a:lnTo>
                    <a:pt x="6088" y="845"/>
                  </a:lnTo>
                  <a:lnTo>
                    <a:pt x="6100" y="839"/>
                  </a:lnTo>
                  <a:lnTo>
                    <a:pt x="6109" y="834"/>
                  </a:lnTo>
                  <a:lnTo>
                    <a:pt x="6117" y="827"/>
                  </a:lnTo>
                  <a:lnTo>
                    <a:pt x="6125" y="822"/>
                  </a:lnTo>
                  <a:lnTo>
                    <a:pt x="6130" y="816"/>
                  </a:lnTo>
                  <a:lnTo>
                    <a:pt x="6134" y="809"/>
                  </a:lnTo>
                  <a:lnTo>
                    <a:pt x="6138" y="802"/>
                  </a:lnTo>
                  <a:lnTo>
                    <a:pt x="6140" y="795"/>
                  </a:lnTo>
                  <a:lnTo>
                    <a:pt x="6141" y="787"/>
                  </a:lnTo>
                  <a:lnTo>
                    <a:pt x="6141" y="779"/>
                  </a:lnTo>
                  <a:lnTo>
                    <a:pt x="6140" y="774"/>
                  </a:lnTo>
                  <a:lnTo>
                    <a:pt x="6138" y="768"/>
                  </a:lnTo>
                  <a:lnTo>
                    <a:pt x="6136" y="763"/>
                  </a:lnTo>
                  <a:lnTo>
                    <a:pt x="6133" y="758"/>
                  </a:lnTo>
                  <a:lnTo>
                    <a:pt x="6129" y="754"/>
                  </a:lnTo>
                  <a:lnTo>
                    <a:pt x="6125" y="750"/>
                  </a:lnTo>
                  <a:lnTo>
                    <a:pt x="6122" y="749"/>
                  </a:lnTo>
                  <a:lnTo>
                    <a:pt x="6116" y="746"/>
                  </a:lnTo>
                  <a:lnTo>
                    <a:pt x="6109" y="745"/>
                  </a:lnTo>
                  <a:lnTo>
                    <a:pt x="6100" y="743"/>
                  </a:lnTo>
                  <a:lnTo>
                    <a:pt x="6091" y="741"/>
                  </a:lnTo>
                  <a:lnTo>
                    <a:pt x="6070" y="739"/>
                  </a:lnTo>
                  <a:lnTo>
                    <a:pt x="6043" y="738"/>
                  </a:lnTo>
                  <a:lnTo>
                    <a:pt x="6010" y="738"/>
                  </a:lnTo>
                  <a:lnTo>
                    <a:pt x="5980" y="737"/>
                  </a:lnTo>
                  <a:lnTo>
                    <a:pt x="5953" y="735"/>
                  </a:lnTo>
                  <a:lnTo>
                    <a:pt x="5927" y="733"/>
                  </a:lnTo>
                  <a:lnTo>
                    <a:pt x="5912" y="737"/>
                  </a:lnTo>
                  <a:lnTo>
                    <a:pt x="5899" y="743"/>
                  </a:lnTo>
                  <a:lnTo>
                    <a:pt x="5893" y="746"/>
                  </a:lnTo>
                  <a:lnTo>
                    <a:pt x="5887" y="749"/>
                  </a:lnTo>
                  <a:lnTo>
                    <a:pt x="5883" y="752"/>
                  </a:lnTo>
                  <a:lnTo>
                    <a:pt x="5879" y="755"/>
                  </a:lnTo>
                  <a:lnTo>
                    <a:pt x="5876" y="760"/>
                  </a:lnTo>
                  <a:lnTo>
                    <a:pt x="5873" y="764"/>
                  </a:lnTo>
                  <a:lnTo>
                    <a:pt x="5870" y="769"/>
                  </a:lnTo>
                  <a:lnTo>
                    <a:pt x="5868" y="774"/>
                  </a:lnTo>
                  <a:lnTo>
                    <a:pt x="5867" y="779"/>
                  </a:lnTo>
                  <a:lnTo>
                    <a:pt x="5866" y="784"/>
                  </a:lnTo>
                  <a:lnTo>
                    <a:pt x="5865" y="791"/>
                  </a:lnTo>
                  <a:lnTo>
                    <a:pt x="5865" y="797"/>
                  </a:lnTo>
                  <a:close/>
                  <a:moveTo>
                    <a:pt x="6402" y="615"/>
                  </a:moveTo>
                  <a:lnTo>
                    <a:pt x="6402" y="348"/>
                  </a:lnTo>
                  <a:lnTo>
                    <a:pt x="6402" y="336"/>
                  </a:lnTo>
                  <a:lnTo>
                    <a:pt x="6400" y="329"/>
                  </a:lnTo>
                  <a:lnTo>
                    <a:pt x="6397" y="321"/>
                  </a:lnTo>
                  <a:lnTo>
                    <a:pt x="6394" y="316"/>
                  </a:lnTo>
                  <a:lnTo>
                    <a:pt x="6388" y="311"/>
                  </a:lnTo>
                  <a:lnTo>
                    <a:pt x="6380" y="308"/>
                  </a:lnTo>
                  <a:lnTo>
                    <a:pt x="6371" y="307"/>
                  </a:lnTo>
                  <a:lnTo>
                    <a:pt x="6359" y="306"/>
                  </a:lnTo>
                  <a:lnTo>
                    <a:pt x="6324" y="306"/>
                  </a:lnTo>
                  <a:lnTo>
                    <a:pt x="6324" y="260"/>
                  </a:lnTo>
                  <a:lnTo>
                    <a:pt x="6437" y="254"/>
                  </a:lnTo>
                  <a:lnTo>
                    <a:pt x="6548" y="249"/>
                  </a:lnTo>
                  <a:lnTo>
                    <a:pt x="6548" y="615"/>
                  </a:lnTo>
                  <a:lnTo>
                    <a:pt x="6550" y="625"/>
                  </a:lnTo>
                  <a:lnTo>
                    <a:pt x="6552" y="634"/>
                  </a:lnTo>
                  <a:lnTo>
                    <a:pt x="6554" y="641"/>
                  </a:lnTo>
                  <a:lnTo>
                    <a:pt x="6558" y="647"/>
                  </a:lnTo>
                  <a:lnTo>
                    <a:pt x="6563" y="651"/>
                  </a:lnTo>
                  <a:lnTo>
                    <a:pt x="6570" y="652"/>
                  </a:lnTo>
                  <a:lnTo>
                    <a:pt x="6580" y="654"/>
                  </a:lnTo>
                  <a:lnTo>
                    <a:pt x="6590" y="654"/>
                  </a:lnTo>
                  <a:lnTo>
                    <a:pt x="6622" y="654"/>
                  </a:lnTo>
                  <a:lnTo>
                    <a:pt x="6622" y="702"/>
                  </a:lnTo>
                  <a:lnTo>
                    <a:pt x="6475" y="702"/>
                  </a:lnTo>
                  <a:lnTo>
                    <a:pt x="6330" y="702"/>
                  </a:lnTo>
                  <a:lnTo>
                    <a:pt x="6330" y="654"/>
                  </a:lnTo>
                  <a:lnTo>
                    <a:pt x="6362" y="654"/>
                  </a:lnTo>
                  <a:lnTo>
                    <a:pt x="6372" y="654"/>
                  </a:lnTo>
                  <a:lnTo>
                    <a:pt x="6382" y="652"/>
                  </a:lnTo>
                  <a:lnTo>
                    <a:pt x="6389" y="650"/>
                  </a:lnTo>
                  <a:lnTo>
                    <a:pt x="6395" y="647"/>
                  </a:lnTo>
                  <a:lnTo>
                    <a:pt x="6398" y="641"/>
                  </a:lnTo>
                  <a:lnTo>
                    <a:pt x="6400" y="634"/>
                  </a:lnTo>
                  <a:lnTo>
                    <a:pt x="6402" y="625"/>
                  </a:lnTo>
                  <a:lnTo>
                    <a:pt x="6402" y="615"/>
                  </a:lnTo>
                  <a:close/>
                  <a:moveTo>
                    <a:pt x="6476" y="0"/>
                  </a:moveTo>
                  <a:lnTo>
                    <a:pt x="6485" y="1"/>
                  </a:lnTo>
                  <a:lnTo>
                    <a:pt x="6494" y="2"/>
                  </a:lnTo>
                  <a:lnTo>
                    <a:pt x="6500" y="4"/>
                  </a:lnTo>
                  <a:lnTo>
                    <a:pt x="6509" y="6"/>
                  </a:lnTo>
                  <a:lnTo>
                    <a:pt x="6516" y="9"/>
                  </a:lnTo>
                  <a:lnTo>
                    <a:pt x="6522" y="13"/>
                  </a:lnTo>
                  <a:lnTo>
                    <a:pt x="6528" y="18"/>
                  </a:lnTo>
                  <a:lnTo>
                    <a:pt x="6534" y="23"/>
                  </a:lnTo>
                  <a:lnTo>
                    <a:pt x="6540" y="30"/>
                  </a:lnTo>
                  <a:lnTo>
                    <a:pt x="6544" y="35"/>
                  </a:lnTo>
                  <a:lnTo>
                    <a:pt x="6548" y="43"/>
                  </a:lnTo>
                  <a:lnTo>
                    <a:pt x="6552" y="50"/>
                  </a:lnTo>
                  <a:lnTo>
                    <a:pt x="6555" y="58"/>
                  </a:lnTo>
                  <a:lnTo>
                    <a:pt x="6557" y="64"/>
                  </a:lnTo>
                  <a:lnTo>
                    <a:pt x="6558" y="73"/>
                  </a:lnTo>
                  <a:lnTo>
                    <a:pt x="6558" y="81"/>
                  </a:lnTo>
                  <a:lnTo>
                    <a:pt x="6558" y="90"/>
                  </a:lnTo>
                  <a:lnTo>
                    <a:pt x="6557" y="99"/>
                  </a:lnTo>
                  <a:lnTo>
                    <a:pt x="6555" y="106"/>
                  </a:lnTo>
                  <a:lnTo>
                    <a:pt x="6552" y="112"/>
                  </a:lnTo>
                  <a:lnTo>
                    <a:pt x="6548" y="120"/>
                  </a:lnTo>
                  <a:lnTo>
                    <a:pt x="6544" y="128"/>
                  </a:lnTo>
                  <a:lnTo>
                    <a:pt x="6540" y="133"/>
                  </a:lnTo>
                  <a:lnTo>
                    <a:pt x="6534" y="139"/>
                  </a:lnTo>
                  <a:lnTo>
                    <a:pt x="6528" y="145"/>
                  </a:lnTo>
                  <a:lnTo>
                    <a:pt x="6522" y="150"/>
                  </a:lnTo>
                  <a:lnTo>
                    <a:pt x="6516" y="154"/>
                  </a:lnTo>
                  <a:lnTo>
                    <a:pt x="6509" y="158"/>
                  </a:lnTo>
                  <a:lnTo>
                    <a:pt x="6500" y="160"/>
                  </a:lnTo>
                  <a:lnTo>
                    <a:pt x="6494" y="161"/>
                  </a:lnTo>
                  <a:lnTo>
                    <a:pt x="6485" y="162"/>
                  </a:lnTo>
                  <a:lnTo>
                    <a:pt x="6476" y="163"/>
                  </a:lnTo>
                  <a:lnTo>
                    <a:pt x="6469" y="162"/>
                  </a:lnTo>
                  <a:lnTo>
                    <a:pt x="6460" y="161"/>
                  </a:lnTo>
                  <a:lnTo>
                    <a:pt x="6452" y="160"/>
                  </a:lnTo>
                  <a:lnTo>
                    <a:pt x="6445" y="158"/>
                  </a:lnTo>
                  <a:lnTo>
                    <a:pt x="6438" y="154"/>
                  </a:lnTo>
                  <a:lnTo>
                    <a:pt x="6431" y="150"/>
                  </a:lnTo>
                  <a:lnTo>
                    <a:pt x="6424" y="145"/>
                  </a:lnTo>
                  <a:lnTo>
                    <a:pt x="6419" y="139"/>
                  </a:lnTo>
                  <a:lnTo>
                    <a:pt x="6413" y="133"/>
                  </a:lnTo>
                  <a:lnTo>
                    <a:pt x="6409" y="128"/>
                  </a:lnTo>
                  <a:lnTo>
                    <a:pt x="6404" y="120"/>
                  </a:lnTo>
                  <a:lnTo>
                    <a:pt x="6400" y="112"/>
                  </a:lnTo>
                  <a:lnTo>
                    <a:pt x="6398" y="106"/>
                  </a:lnTo>
                  <a:lnTo>
                    <a:pt x="6397" y="99"/>
                  </a:lnTo>
                  <a:lnTo>
                    <a:pt x="6396" y="90"/>
                  </a:lnTo>
                  <a:lnTo>
                    <a:pt x="6396" y="81"/>
                  </a:lnTo>
                  <a:lnTo>
                    <a:pt x="6396" y="73"/>
                  </a:lnTo>
                  <a:lnTo>
                    <a:pt x="6397" y="64"/>
                  </a:lnTo>
                  <a:lnTo>
                    <a:pt x="6398" y="58"/>
                  </a:lnTo>
                  <a:lnTo>
                    <a:pt x="6400" y="50"/>
                  </a:lnTo>
                  <a:lnTo>
                    <a:pt x="6404" y="43"/>
                  </a:lnTo>
                  <a:lnTo>
                    <a:pt x="6409" y="35"/>
                  </a:lnTo>
                  <a:lnTo>
                    <a:pt x="6413" y="30"/>
                  </a:lnTo>
                  <a:lnTo>
                    <a:pt x="6419" y="23"/>
                  </a:lnTo>
                  <a:lnTo>
                    <a:pt x="6424" y="18"/>
                  </a:lnTo>
                  <a:lnTo>
                    <a:pt x="6431" y="13"/>
                  </a:lnTo>
                  <a:lnTo>
                    <a:pt x="6438" y="9"/>
                  </a:lnTo>
                  <a:lnTo>
                    <a:pt x="6445" y="6"/>
                  </a:lnTo>
                  <a:lnTo>
                    <a:pt x="6452" y="4"/>
                  </a:lnTo>
                  <a:lnTo>
                    <a:pt x="6460" y="2"/>
                  </a:lnTo>
                  <a:lnTo>
                    <a:pt x="6469" y="1"/>
                  </a:lnTo>
                  <a:lnTo>
                    <a:pt x="6476" y="0"/>
                  </a:lnTo>
                  <a:close/>
                  <a:moveTo>
                    <a:pt x="6747" y="615"/>
                  </a:moveTo>
                  <a:lnTo>
                    <a:pt x="6747" y="348"/>
                  </a:lnTo>
                  <a:lnTo>
                    <a:pt x="6747" y="336"/>
                  </a:lnTo>
                  <a:lnTo>
                    <a:pt x="6745" y="329"/>
                  </a:lnTo>
                  <a:lnTo>
                    <a:pt x="6742" y="321"/>
                  </a:lnTo>
                  <a:lnTo>
                    <a:pt x="6739" y="316"/>
                  </a:lnTo>
                  <a:lnTo>
                    <a:pt x="6732" y="311"/>
                  </a:lnTo>
                  <a:lnTo>
                    <a:pt x="6725" y="308"/>
                  </a:lnTo>
                  <a:lnTo>
                    <a:pt x="6716" y="307"/>
                  </a:lnTo>
                  <a:lnTo>
                    <a:pt x="6703" y="306"/>
                  </a:lnTo>
                  <a:lnTo>
                    <a:pt x="6669" y="306"/>
                  </a:lnTo>
                  <a:lnTo>
                    <a:pt x="6669" y="260"/>
                  </a:lnTo>
                  <a:lnTo>
                    <a:pt x="6782" y="254"/>
                  </a:lnTo>
                  <a:lnTo>
                    <a:pt x="6894" y="249"/>
                  </a:lnTo>
                  <a:lnTo>
                    <a:pt x="6894" y="329"/>
                  </a:lnTo>
                  <a:lnTo>
                    <a:pt x="6900" y="320"/>
                  </a:lnTo>
                  <a:lnTo>
                    <a:pt x="6905" y="310"/>
                  </a:lnTo>
                  <a:lnTo>
                    <a:pt x="6912" y="303"/>
                  </a:lnTo>
                  <a:lnTo>
                    <a:pt x="6918" y="295"/>
                  </a:lnTo>
                  <a:lnTo>
                    <a:pt x="6931" y="281"/>
                  </a:lnTo>
                  <a:lnTo>
                    <a:pt x="6945" y="271"/>
                  </a:lnTo>
                  <a:lnTo>
                    <a:pt x="6953" y="265"/>
                  </a:lnTo>
                  <a:lnTo>
                    <a:pt x="6961" y="261"/>
                  </a:lnTo>
                  <a:lnTo>
                    <a:pt x="6969" y="257"/>
                  </a:lnTo>
                  <a:lnTo>
                    <a:pt x="6977" y="253"/>
                  </a:lnTo>
                  <a:lnTo>
                    <a:pt x="6995" y="247"/>
                  </a:lnTo>
                  <a:lnTo>
                    <a:pt x="7014" y="243"/>
                  </a:lnTo>
                  <a:lnTo>
                    <a:pt x="7033" y="239"/>
                  </a:lnTo>
                  <a:lnTo>
                    <a:pt x="7054" y="238"/>
                  </a:lnTo>
                  <a:lnTo>
                    <a:pt x="7072" y="239"/>
                  </a:lnTo>
                  <a:lnTo>
                    <a:pt x="7089" y="242"/>
                  </a:lnTo>
                  <a:lnTo>
                    <a:pt x="7106" y="245"/>
                  </a:lnTo>
                  <a:lnTo>
                    <a:pt x="7122" y="249"/>
                  </a:lnTo>
                  <a:lnTo>
                    <a:pt x="7137" y="255"/>
                  </a:lnTo>
                  <a:lnTo>
                    <a:pt x="7149" y="262"/>
                  </a:lnTo>
                  <a:lnTo>
                    <a:pt x="7161" y="271"/>
                  </a:lnTo>
                  <a:lnTo>
                    <a:pt x="7172" y="281"/>
                  </a:lnTo>
                  <a:lnTo>
                    <a:pt x="7182" y="291"/>
                  </a:lnTo>
                  <a:lnTo>
                    <a:pt x="7189" y="304"/>
                  </a:lnTo>
                  <a:lnTo>
                    <a:pt x="7196" y="317"/>
                  </a:lnTo>
                  <a:lnTo>
                    <a:pt x="7202" y="331"/>
                  </a:lnTo>
                  <a:lnTo>
                    <a:pt x="7206" y="348"/>
                  </a:lnTo>
                  <a:lnTo>
                    <a:pt x="7210" y="364"/>
                  </a:lnTo>
                  <a:lnTo>
                    <a:pt x="7211" y="382"/>
                  </a:lnTo>
                  <a:lnTo>
                    <a:pt x="7212" y="403"/>
                  </a:lnTo>
                  <a:lnTo>
                    <a:pt x="7212" y="615"/>
                  </a:lnTo>
                  <a:lnTo>
                    <a:pt x="7212" y="625"/>
                  </a:lnTo>
                  <a:lnTo>
                    <a:pt x="7214" y="634"/>
                  </a:lnTo>
                  <a:lnTo>
                    <a:pt x="7217" y="641"/>
                  </a:lnTo>
                  <a:lnTo>
                    <a:pt x="7220" y="647"/>
                  </a:lnTo>
                  <a:lnTo>
                    <a:pt x="7226" y="651"/>
                  </a:lnTo>
                  <a:lnTo>
                    <a:pt x="7233" y="652"/>
                  </a:lnTo>
                  <a:lnTo>
                    <a:pt x="7242" y="654"/>
                  </a:lnTo>
                  <a:lnTo>
                    <a:pt x="7253" y="654"/>
                  </a:lnTo>
                  <a:lnTo>
                    <a:pt x="7285" y="654"/>
                  </a:lnTo>
                  <a:lnTo>
                    <a:pt x="7285" y="702"/>
                  </a:lnTo>
                  <a:lnTo>
                    <a:pt x="7142" y="702"/>
                  </a:lnTo>
                  <a:lnTo>
                    <a:pt x="6999" y="702"/>
                  </a:lnTo>
                  <a:lnTo>
                    <a:pt x="6999" y="654"/>
                  </a:lnTo>
                  <a:lnTo>
                    <a:pt x="7029" y="654"/>
                  </a:lnTo>
                  <a:lnTo>
                    <a:pt x="7038" y="654"/>
                  </a:lnTo>
                  <a:lnTo>
                    <a:pt x="7046" y="652"/>
                  </a:lnTo>
                  <a:lnTo>
                    <a:pt x="7053" y="651"/>
                  </a:lnTo>
                  <a:lnTo>
                    <a:pt x="7058" y="647"/>
                  </a:lnTo>
                  <a:lnTo>
                    <a:pt x="7061" y="641"/>
                  </a:lnTo>
                  <a:lnTo>
                    <a:pt x="7063" y="634"/>
                  </a:lnTo>
                  <a:lnTo>
                    <a:pt x="7065" y="625"/>
                  </a:lnTo>
                  <a:lnTo>
                    <a:pt x="7066" y="615"/>
                  </a:lnTo>
                  <a:lnTo>
                    <a:pt x="7066" y="407"/>
                  </a:lnTo>
                  <a:lnTo>
                    <a:pt x="7065" y="398"/>
                  </a:lnTo>
                  <a:lnTo>
                    <a:pt x="7065" y="389"/>
                  </a:lnTo>
                  <a:lnTo>
                    <a:pt x="7063" y="380"/>
                  </a:lnTo>
                  <a:lnTo>
                    <a:pt x="7061" y="373"/>
                  </a:lnTo>
                  <a:lnTo>
                    <a:pt x="7058" y="365"/>
                  </a:lnTo>
                  <a:lnTo>
                    <a:pt x="7055" y="358"/>
                  </a:lnTo>
                  <a:lnTo>
                    <a:pt x="7051" y="352"/>
                  </a:lnTo>
                  <a:lnTo>
                    <a:pt x="7046" y="346"/>
                  </a:lnTo>
                  <a:lnTo>
                    <a:pt x="7041" y="340"/>
                  </a:lnTo>
                  <a:lnTo>
                    <a:pt x="7037" y="336"/>
                  </a:lnTo>
                  <a:lnTo>
                    <a:pt x="7030" y="332"/>
                  </a:lnTo>
                  <a:lnTo>
                    <a:pt x="7024" y="330"/>
                  </a:lnTo>
                  <a:lnTo>
                    <a:pt x="7017" y="326"/>
                  </a:lnTo>
                  <a:lnTo>
                    <a:pt x="7011" y="325"/>
                  </a:lnTo>
                  <a:lnTo>
                    <a:pt x="7003" y="323"/>
                  </a:lnTo>
                  <a:lnTo>
                    <a:pt x="6995" y="323"/>
                  </a:lnTo>
                  <a:lnTo>
                    <a:pt x="6985" y="324"/>
                  </a:lnTo>
                  <a:lnTo>
                    <a:pt x="6974" y="325"/>
                  </a:lnTo>
                  <a:lnTo>
                    <a:pt x="6965" y="329"/>
                  </a:lnTo>
                  <a:lnTo>
                    <a:pt x="6956" y="332"/>
                  </a:lnTo>
                  <a:lnTo>
                    <a:pt x="6947" y="336"/>
                  </a:lnTo>
                  <a:lnTo>
                    <a:pt x="6940" y="343"/>
                  </a:lnTo>
                  <a:lnTo>
                    <a:pt x="6932" y="350"/>
                  </a:lnTo>
                  <a:lnTo>
                    <a:pt x="6926" y="358"/>
                  </a:lnTo>
                  <a:lnTo>
                    <a:pt x="6919" y="367"/>
                  </a:lnTo>
                  <a:lnTo>
                    <a:pt x="6914" y="377"/>
                  </a:lnTo>
                  <a:lnTo>
                    <a:pt x="6909" y="388"/>
                  </a:lnTo>
                  <a:lnTo>
                    <a:pt x="6904" y="401"/>
                  </a:lnTo>
                  <a:lnTo>
                    <a:pt x="6901" y="412"/>
                  </a:lnTo>
                  <a:lnTo>
                    <a:pt x="6898" y="428"/>
                  </a:lnTo>
                  <a:lnTo>
                    <a:pt x="6896" y="441"/>
                  </a:lnTo>
                  <a:lnTo>
                    <a:pt x="6894" y="457"/>
                  </a:lnTo>
                  <a:lnTo>
                    <a:pt x="6894" y="615"/>
                  </a:lnTo>
                  <a:lnTo>
                    <a:pt x="6895" y="625"/>
                  </a:lnTo>
                  <a:lnTo>
                    <a:pt x="6896" y="634"/>
                  </a:lnTo>
                  <a:lnTo>
                    <a:pt x="6899" y="641"/>
                  </a:lnTo>
                  <a:lnTo>
                    <a:pt x="6902" y="647"/>
                  </a:lnTo>
                  <a:lnTo>
                    <a:pt x="6908" y="651"/>
                  </a:lnTo>
                  <a:lnTo>
                    <a:pt x="6914" y="652"/>
                  </a:lnTo>
                  <a:lnTo>
                    <a:pt x="6922" y="654"/>
                  </a:lnTo>
                  <a:lnTo>
                    <a:pt x="6931" y="654"/>
                  </a:lnTo>
                  <a:lnTo>
                    <a:pt x="6961" y="654"/>
                  </a:lnTo>
                  <a:lnTo>
                    <a:pt x="6961" y="702"/>
                  </a:lnTo>
                  <a:lnTo>
                    <a:pt x="6817" y="702"/>
                  </a:lnTo>
                  <a:lnTo>
                    <a:pt x="6673" y="702"/>
                  </a:lnTo>
                  <a:lnTo>
                    <a:pt x="6673" y="654"/>
                  </a:lnTo>
                  <a:lnTo>
                    <a:pt x="6706" y="654"/>
                  </a:lnTo>
                  <a:lnTo>
                    <a:pt x="6717" y="654"/>
                  </a:lnTo>
                  <a:lnTo>
                    <a:pt x="6726" y="652"/>
                  </a:lnTo>
                  <a:lnTo>
                    <a:pt x="6733" y="650"/>
                  </a:lnTo>
                  <a:lnTo>
                    <a:pt x="6740" y="647"/>
                  </a:lnTo>
                  <a:lnTo>
                    <a:pt x="6742" y="641"/>
                  </a:lnTo>
                  <a:lnTo>
                    <a:pt x="6745" y="634"/>
                  </a:lnTo>
                  <a:lnTo>
                    <a:pt x="6747" y="625"/>
                  </a:lnTo>
                  <a:lnTo>
                    <a:pt x="6747" y="615"/>
                  </a:lnTo>
                  <a:close/>
                  <a:moveTo>
                    <a:pt x="7410" y="615"/>
                  </a:moveTo>
                  <a:lnTo>
                    <a:pt x="7410" y="348"/>
                  </a:lnTo>
                  <a:lnTo>
                    <a:pt x="7409" y="336"/>
                  </a:lnTo>
                  <a:lnTo>
                    <a:pt x="7408" y="329"/>
                  </a:lnTo>
                  <a:lnTo>
                    <a:pt x="7404" y="321"/>
                  </a:lnTo>
                  <a:lnTo>
                    <a:pt x="7400" y="316"/>
                  </a:lnTo>
                  <a:lnTo>
                    <a:pt x="7395" y="311"/>
                  </a:lnTo>
                  <a:lnTo>
                    <a:pt x="7386" y="308"/>
                  </a:lnTo>
                  <a:lnTo>
                    <a:pt x="7377" y="307"/>
                  </a:lnTo>
                  <a:lnTo>
                    <a:pt x="7366" y="306"/>
                  </a:lnTo>
                  <a:lnTo>
                    <a:pt x="7331" y="306"/>
                  </a:lnTo>
                  <a:lnTo>
                    <a:pt x="7331" y="260"/>
                  </a:lnTo>
                  <a:lnTo>
                    <a:pt x="7443" y="254"/>
                  </a:lnTo>
                  <a:lnTo>
                    <a:pt x="7557" y="249"/>
                  </a:lnTo>
                  <a:lnTo>
                    <a:pt x="7557" y="615"/>
                  </a:lnTo>
                  <a:lnTo>
                    <a:pt x="7557" y="625"/>
                  </a:lnTo>
                  <a:lnTo>
                    <a:pt x="7558" y="634"/>
                  </a:lnTo>
                  <a:lnTo>
                    <a:pt x="7561" y="641"/>
                  </a:lnTo>
                  <a:lnTo>
                    <a:pt x="7565" y="647"/>
                  </a:lnTo>
                  <a:lnTo>
                    <a:pt x="7571" y="651"/>
                  </a:lnTo>
                  <a:lnTo>
                    <a:pt x="7577" y="652"/>
                  </a:lnTo>
                  <a:lnTo>
                    <a:pt x="7586" y="654"/>
                  </a:lnTo>
                  <a:lnTo>
                    <a:pt x="7598" y="654"/>
                  </a:lnTo>
                  <a:lnTo>
                    <a:pt x="7629" y="654"/>
                  </a:lnTo>
                  <a:lnTo>
                    <a:pt x="7629" y="702"/>
                  </a:lnTo>
                  <a:lnTo>
                    <a:pt x="7483" y="702"/>
                  </a:lnTo>
                  <a:lnTo>
                    <a:pt x="7337" y="702"/>
                  </a:lnTo>
                  <a:lnTo>
                    <a:pt x="7337" y="654"/>
                  </a:lnTo>
                  <a:lnTo>
                    <a:pt x="7369" y="654"/>
                  </a:lnTo>
                  <a:lnTo>
                    <a:pt x="7380" y="654"/>
                  </a:lnTo>
                  <a:lnTo>
                    <a:pt x="7388" y="652"/>
                  </a:lnTo>
                  <a:lnTo>
                    <a:pt x="7396" y="650"/>
                  </a:lnTo>
                  <a:lnTo>
                    <a:pt x="7401" y="647"/>
                  </a:lnTo>
                  <a:lnTo>
                    <a:pt x="7405" y="641"/>
                  </a:lnTo>
                  <a:lnTo>
                    <a:pt x="7409" y="634"/>
                  </a:lnTo>
                  <a:lnTo>
                    <a:pt x="7409" y="625"/>
                  </a:lnTo>
                  <a:lnTo>
                    <a:pt x="7410" y="615"/>
                  </a:lnTo>
                  <a:close/>
                  <a:moveTo>
                    <a:pt x="7483" y="0"/>
                  </a:moveTo>
                  <a:lnTo>
                    <a:pt x="7491" y="1"/>
                  </a:lnTo>
                  <a:lnTo>
                    <a:pt x="7500" y="2"/>
                  </a:lnTo>
                  <a:lnTo>
                    <a:pt x="7508" y="4"/>
                  </a:lnTo>
                  <a:lnTo>
                    <a:pt x="7515" y="6"/>
                  </a:lnTo>
                  <a:lnTo>
                    <a:pt x="7523" y="9"/>
                  </a:lnTo>
                  <a:lnTo>
                    <a:pt x="7529" y="13"/>
                  </a:lnTo>
                  <a:lnTo>
                    <a:pt x="7534" y="18"/>
                  </a:lnTo>
                  <a:lnTo>
                    <a:pt x="7541" y="23"/>
                  </a:lnTo>
                  <a:lnTo>
                    <a:pt x="7547" y="30"/>
                  </a:lnTo>
                  <a:lnTo>
                    <a:pt x="7552" y="35"/>
                  </a:lnTo>
                  <a:lnTo>
                    <a:pt x="7556" y="43"/>
                  </a:lnTo>
                  <a:lnTo>
                    <a:pt x="7558" y="50"/>
                  </a:lnTo>
                  <a:lnTo>
                    <a:pt x="7561" y="58"/>
                  </a:lnTo>
                  <a:lnTo>
                    <a:pt x="7563" y="64"/>
                  </a:lnTo>
                  <a:lnTo>
                    <a:pt x="7565" y="73"/>
                  </a:lnTo>
                  <a:lnTo>
                    <a:pt x="7565" y="81"/>
                  </a:lnTo>
                  <a:lnTo>
                    <a:pt x="7565" y="90"/>
                  </a:lnTo>
                  <a:lnTo>
                    <a:pt x="7563" y="99"/>
                  </a:lnTo>
                  <a:lnTo>
                    <a:pt x="7561" y="106"/>
                  </a:lnTo>
                  <a:lnTo>
                    <a:pt x="7558" y="112"/>
                  </a:lnTo>
                  <a:lnTo>
                    <a:pt x="7556" y="120"/>
                  </a:lnTo>
                  <a:lnTo>
                    <a:pt x="7552" y="128"/>
                  </a:lnTo>
                  <a:lnTo>
                    <a:pt x="7547" y="133"/>
                  </a:lnTo>
                  <a:lnTo>
                    <a:pt x="7541" y="139"/>
                  </a:lnTo>
                  <a:lnTo>
                    <a:pt x="7534" y="145"/>
                  </a:lnTo>
                  <a:lnTo>
                    <a:pt x="7529" y="150"/>
                  </a:lnTo>
                  <a:lnTo>
                    <a:pt x="7523" y="154"/>
                  </a:lnTo>
                  <a:lnTo>
                    <a:pt x="7515" y="158"/>
                  </a:lnTo>
                  <a:lnTo>
                    <a:pt x="7508" y="160"/>
                  </a:lnTo>
                  <a:lnTo>
                    <a:pt x="7500" y="161"/>
                  </a:lnTo>
                  <a:lnTo>
                    <a:pt x="7491" y="162"/>
                  </a:lnTo>
                  <a:lnTo>
                    <a:pt x="7483" y="163"/>
                  </a:lnTo>
                  <a:lnTo>
                    <a:pt x="7475" y="162"/>
                  </a:lnTo>
                  <a:lnTo>
                    <a:pt x="7467" y="161"/>
                  </a:lnTo>
                  <a:lnTo>
                    <a:pt x="7458" y="160"/>
                  </a:lnTo>
                  <a:lnTo>
                    <a:pt x="7452" y="158"/>
                  </a:lnTo>
                  <a:lnTo>
                    <a:pt x="7444" y="154"/>
                  </a:lnTo>
                  <a:lnTo>
                    <a:pt x="7438" y="150"/>
                  </a:lnTo>
                  <a:lnTo>
                    <a:pt x="7432" y="145"/>
                  </a:lnTo>
                  <a:lnTo>
                    <a:pt x="7426" y="139"/>
                  </a:lnTo>
                  <a:lnTo>
                    <a:pt x="7419" y="133"/>
                  </a:lnTo>
                  <a:lnTo>
                    <a:pt x="7415" y="128"/>
                  </a:lnTo>
                  <a:lnTo>
                    <a:pt x="7411" y="120"/>
                  </a:lnTo>
                  <a:lnTo>
                    <a:pt x="7409" y="112"/>
                  </a:lnTo>
                  <a:lnTo>
                    <a:pt x="7405" y="106"/>
                  </a:lnTo>
                  <a:lnTo>
                    <a:pt x="7403" y="99"/>
                  </a:lnTo>
                  <a:lnTo>
                    <a:pt x="7402" y="90"/>
                  </a:lnTo>
                  <a:lnTo>
                    <a:pt x="7402" y="81"/>
                  </a:lnTo>
                  <a:lnTo>
                    <a:pt x="7402" y="73"/>
                  </a:lnTo>
                  <a:lnTo>
                    <a:pt x="7403" y="64"/>
                  </a:lnTo>
                  <a:lnTo>
                    <a:pt x="7405" y="58"/>
                  </a:lnTo>
                  <a:lnTo>
                    <a:pt x="7409" y="50"/>
                  </a:lnTo>
                  <a:lnTo>
                    <a:pt x="7411" y="43"/>
                  </a:lnTo>
                  <a:lnTo>
                    <a:pt x="7415" y="35"/>
                  </a:lnTo>
                  <a:lnTo>
                    <a:pt x="7419" y="30"/>
                  </a:lnTo>
                  <a:lnTo>
                    <a:pt x="7426" y="23"/>
                  </a:lnTo>
                  <a:lnTo>
                    <a:pt x="7432" y="18"/>
                  </a:lnTo>
                  <a:lnTo>
                    <a:pt x="7438" y="13"/>
                  </a:lnTo>
                  <a:lnTo>
                    <a:pt x="7444" y="9"/>
                  </a:lnTo>
                  <a:lnTo>
                    <a:pt x="7452" y="6"/>
                  </a:lnTo>
                  <a:lnTo>
                    <a:pt x="7458" y="4"/>
                  </a:lnTo>
                  <a:lnTo>
                    <a:pt x="7467" y="2"/>
                  </a:lnTo>
                  <a:lnTo>
                    <a:pt x="7475" y="1"/>
                  </a:lnTo>
                  <a:lnTo>
                    <a:pt x="7483" y="0"/>
                  </a:lnTo>
                  <a:close/>
                  <a:moveTo>
                    <a:pt x="7849" y="716"/>
                  </a:moveTo>
                  <a:lnTo>
                    <a:pt x="7830" y="716"/>
                  </a:lnTo>
                  <a:lnTo>
                    <a:pt x="7814" y="714"/>
                  </a:lnTo>
                  <a:lnTo>
                    <a:pt x="7799" y="711"/>
                  </a:lnTo>
                  <a:lnTo>
                    <a:pt x="7784" y="708"/>
                  </a:lnTo>
                  <a:lnTo>
                    <a:pt x="7771" y="704"/>
                  </a:lnTo>
                  <a:lnTo>
                    <a:pt x="7758" y="700"/>
                  </a:lnTo>
                  <a:lnTo>
                    <a:pt x="7747" y="693"/>
                  </a:lnTo>
                  <a:lnTo>
                    <a:pt x="7737" y="687"/>
                  </a:lnTo>
                  <a:lnTo>
                    <a:pt x="7728" y="678"/>
                  </a:lnTo>
                  <a:lnTo>
                    <a:pt x="7719" y="671"/>
                  </a:lnTo>
                  <a:lnTo>
                    <a:pt x="7713" y="661"/>
                  </a:lnTo>
                  <a:lnTo>
                    <a:pt x="7708" y="651"/>
                  </a:lnTo>
                  <a:lnTo>
                    <a:pt x="7703" y="640"/>
                  </a:lnTo>
                  <a:lnTo>
                    <a:pt x="7701" y="627"/>
                  </a:lnTo>
                  <a:lnTo>
                    <a:pt x="7699" y="616"/>
                  </a:lnTo>
                  <a:lnTo>
                    <a:pt x="7698" y="603"/>
                  </a:lnTo>
                  <a:lnTo>
                    <a:pt x="7699" y="590"/>
                  </a:lnTo>
                  <a:lnTo>
                    <a:pt x="7701" y="578"/>
                  </a:lnTo>
                  <a:lnTo>
                    <a:pt x="7705" y="566"/>
                  </a:lnTo>
                  <a:lnTo>
                    <a:pt x="7710" y="554"/>
                  </a:lnTo>
                  <a:lnTo>
                    <a:pt x="7716" y="545"/>
                  </a:lnTo>
                  <a:lnTo>
                    <a:pt x="7725" y="534"/>
                  </a:lnTo>
                  <a:lnTo>
                    <a:pt x="7733" y="525"/>
                  </a:lnTo>
                  <a:lnTo>
                    <a:pt x="7745" y="516"/>
                  </a:lnTo>
                  <a:lnTo>
                    <a:pt x="7757" y="506"/>
                  </a:lnTo>
                  <a:lnTo>
                    <a:pt x="7771" y="498"/>
                  </a:lnTo>
                  <a:lnTo>
                    <a:pt x="7786" y="490"/>
                  </a:lnTo>
                  <a:lnTo>
                    <a:pt x="7803" y="482"/>
                  </a:lnTo>
                  <a:lnTo>
                    <a:pt x="7822" y="476"/>
                  </a:lnTo>
                  <a:lnTo>
                    <a:pt x="7841" y="468"/>
                  </a:lnTo>
                  <a:lnTo>
                    <a:pt x="7862" y="462"/>
                  </a:lnTo>
                  <a:lnTo>
                    <a:pt x="7885" y="457"/>
                  </a:lnTo>
                  <a:lnTo>
                    <a:pt x="8011" y="426"/>
                  </a:lnTo>
                  <a:lnTo>
                    <a:pt x="8011" y="380"/>
                  </a:lnTo>
                  <a:lnTo>
                    <a:pt x="8011" y="369"/>
                  </a:lnTo>
                  <a:lnTo>
                    <a:pt x="8010" y="358"/>
                  </a:lnTo>
                  <a:lnTo>
                    <a:pt x="8008" y="349"/>
                  </a:lnTo>
                  <a:lnTo>
                    <a:pt x="8005" y="338"/>
                  </a:lnTo>
                  <a:lnTo>
                    <a:pt x="8002" y="331"/>
                  </a:lnTo>
                  <a:lnTo>
                    <a:pt x="7999" y="323"/>
                  </a:lnTo>
                  <a:lnTo>
                    <a:pt x="7995" y="316"/>
                  </a:lnTo>
                  <a:lnTo>
                    <a:pt x="7989" y="309"/>
                  </a:lnTo>
                  <a:lnTo>
                    <a:pt x="7983" y="304"/>
                  </a:lnTo>
                  <a:lnTo>
                    <a:pt x="7977" y="300"/>
                  </a:lnTo>
                  <a:lnTo>
                    <a:pt x="7970" y="295"/>
                  </a:lnTo>
                  <a:lnTo>
                    <a:pt x="7961" y="291"/>
                  </a:lnTo>
                  <a:lnTo>
                    <a:pt x="7953" y="289"/>
                  </a:lnTo>
                  <a:lnTo>
                    <a:pt x="7944" y="287"/>
                  </a:lnTo>
                  <a:lnTo>
                    <a:pt x="7933" y="286"/>
                  </a:lnTo>
                  <a:lnTo>
                    <a:pt x="7924" y="286"/>
                  </a:lnTo>
                  <a:lnTo>
                    <a:pt x="7909" y="286"/>
                  </a:lnTo>
                  <a:lnTo>
                    <a:pt x="7895" y="289"/>
                  </a:lnTo>
                  <a:lnTo>
                    <a:pt x="7880" y="292"/>
                  </a:lnTo>
                  <a:lnTo>
                    <a:pt x="7867" y="298"/>
                  </a:lnTo>
                  <a:lnTo>
                    <a:pt x="7861" y="302"/>
                  </a:lnTo>
                  <a:lnTo>
                    <a:pt x="7858" y="306"/>
                  </a:lnTo>
                  <a:lnTo>
                    <a:pt x="7855" y="309"/>
                  </a:lnTo>
                  <a:lnTo>
                    <a:pt x="7854" y="316"/>
                  </a:lnTo>
                  <a:lnTo>
                    <a:pt x="7855" y="322"/>
                  </a:lnTo>
                  <a:lnTo>
                    <a:pt x="7857" y="329"/>
                  </a:lnTo>
                  <a:lnTo>
                    <a:pt x="7860" y="334"/>
                  </a:lnTo>
                  <a:lnTo>
                    <a:pt x="7865" y="342"/>
                  </a:lnTo>
                  <a:lnTo>
                    <a:pt x="7870" y="350"/>
                  </a:lnTo>
                  <a:lnTo>
                    <a:pt x="7873" y="358"/>
                  </a:lnTo>
                  <a:lnTo>
                    <a:pt x="7875" y="366"/>
                  </a:lnTo>
                  <a:lnTo>
                    <a:pt x="7876" y="376"/>
                  </a:lnTo>
                  <a:lnTo>
                    <a:pt x="7875" y="381"/>
                  </a:lnTo>
                  <a:lnTo>
                    <a:pt x="7874" y="387"/>
                  </a:lnTo>
                  <a:lnTo>
                    <a:pt x="7872" y="393"/>
                  </a:lnTo>
                  <a:lnTo>
                    <a:pt x="7870" y="397"/>
                  </a:lnTo>
                  <a:lnTo>
                    <a:pt x="7867" y="403"/>
                  </a:lnTo>
                  <a:lnTo>
                    <a:pt x="7862" y="407"/>
                  </a:lnTo>
                  <a:lnTo>
                    <a:pt x="7858" y="411"/>
                  </a:lnTo>
                  <a:lnTo>
                    <a:pt x="7854" y="416"/>
                  </a:lnTo>
                  <a:lnTo>
                    <a:pt x="7847" y="420"/>
                  </a:lnTo>
                  <a:lnTo>
                    <a:pt x="7842" y="423"/>
                  </a:lnTo>
                  <a:lnTo>
                    <a:pt x="7836" y="426"/>
                  </a:lnTo>
                  <a:lnTo>
                    <a:pt x="7829" y="429"/>
                  </a:lnTo>
                  <a:lnTo>
                    <a:pt x="7823" y="430"/>
                  </a:lnTo>
                  <a:lnTo>
                    <a:pt x="7815" y="431"/>
                  </a:lnTo>
                  <a:lnTo>
                    <a:pt x="7806" y="432"/>
                  </a:lnTo>
                  <a:lnTo>
                    <a:pt x="7800" y="432"/>
                  </a:lnTo>
                  <a:lnTo>
                    <a:pt x="7791" y="432"/>
                  </a:lnTo>
                  <a:lnTo>
                    <a:pt x="7784" y="431"/>
                  </a:lnTo>
                  <a:lnTo>
                    <a:pt x="7777" y="430"/>
                  </a:lnTo>
                  <a:lnTo>
                    <a:pt x="7770" y="428"/>
                  </a:lnTo>
                  <a:lnTo>
                    <a:pt x="7763" y="424"/>
                  </a:lnTo>
                  <a:lnTo>
                    <a:pt x="7757" y="421"/>
                  </a:lnTo>
                  <a:lnTo>
                    <a:pt x="7752" y="417"/>
                  </a:lnTo>
                  <a:lnTo>
                    <a:pt x="7746" y="411"/>
                  </a:lnTo>
                  <a:lnTo>
                    <a:pt x="7740" y="406"/>
                  </a:lnTo>
                  <a:lnTo>
                    <a:pt x="7736" y="402"/>
                  </a:lnTo>
                  <a:lnTo>
                    <a:pt x="7731" y="395"/>
                  </a:lnTo>
                  <a:lnTo>
                    <a:pt x="7729" y="389"/>
                  </a:lnTo>
                  <a:lnTo>
                    <a:pt x="7727" y="382"/>
                  </a:lnTo>
                  <a:lnTo>
                    <a:pt x="7725" y="376"/>
                  </a:lnTo>
                  <a:lnTo>
                    <a:pt x="7724" y="368"/>
                  </a:lnTo>
                  <a:lnTo>
                    <a:pt x="7724" y="361"/>
                  </a:lnTo>
                  <a:lnTo>
                    <a:pt x="7725" y="349"/>
                  </a:lnTo>
                  <a:lnTo>
                    <a:pt x="7728" y="335"/>
                  </a:lnTo>
                  <a:lnTo>
                    <a:pt x="7731" y="324"/>
                  </a:lnTo>
                  <a:lnTo>
                    <a:pt x="7739" y="312"/>
                  </a:lnTo>
                  <a:lnTo>
                    <a:pt x="7747" y="302"/>
                  </a:lnTo>
                  <a:lnTo>
                    <a:pt x="7757" y="291"/>
                  </a:lnTo>
                  <a:lnTo>
                    <a:pt x="7770" y="281"/>
                  </a:lnTo>
                  <a:lnTo>
                    <a:pt x="7784" y="273"/>
                  </a:lnTo>
                  <a:lnTo>
                    <a:pt x="7800" y="265"/>
                  </a:lnTo>
                  <a:lnTo>
                    <a:pt x="7816" y="258"/>
                  </a:lnTo>
                  <a:lnTo>
                    <a:pt x="7834" y="252"/>
                  </a:lnTo>
                  <a:lnTo>
                    <a:pt x="7854" y="248"/>
                  </a:lnTo>
                  <a:lnTo>
                    <a:pt x="7874" y="244"/>
                  </a:lnTo>
                  <a:lnTo>
                    <a:pt x="7895" y="240"/>
                  </a:lnTo>
                  <a:lnTo>
                    <a:pt x="7917" y="239"/>
                  </a:lnTo>
                  <a:lnTo>
                    <a:pt x="7940" y="238"/>
                  </a:lnTo>
                  <a:lnTo>
                    <a:pt x="7967" y="239"/>
                  </a:lnTo>
                  <a:lnTo>
                    <a:pt x="7991" y="242"/>
                  </a:lnTo>
                  <a:lnTo>
                    <a:pt x="8014" y="245"/>
                  </a:lnTo>
                  <a:lnTo>
                    <a:pt x="8036" y="249"/>
                  </a:lnTo>
                  <a:lnTo>
                    <a:pt x="8055" y="254"/>
                  </a:lnTo>
                  <a:lnTo>
                    <a:pt x="8073" y="260"/>
                  </a:lnTo>
                  <a:lnTo>
                    <a:pt x="8089" y="268"/>
                  </a:lnTo>
                  <a:lnTo>
                    <a:pt x="8103" y="278"/>
                  </a:lnTo>
                  <a:lnTo>
                    <a:pt x="8116" y="288"/>
                  </a:lnTo>
                  <a:lnTo>
                    <a:pt x="8127" y="300"/>
                  </a:lnTo>
                  <a:lnTo>
                    <a:pt x="8137" y="311"/>
                  </a:lnTo>
                  <a:lnTo>
                    <a:pt x="8144" y="326"/>
                  </a:lnTo>
                  <a:lnTo>
                    <a:pt x="8151" y="340"/>
                  </a:lnTo>
                  <a:lnTo>
                    <a:pt x="8154" y="357"/>
                  </a:lnTo>
                  <a:lnTo>
                    <a:pt x="8156" y="375"/>
                  </a:lnTo>
                  <a:lnTo>
                    <a:pt x="8157" y="393"/>
                  </a:lnTo>
                  <a:lnTo>
                    <a:pt x="8157" y="564"/>
                  </a:lnTo>
                  <a:lnTo>
                    <a:pt x="8158" y="581"/>
                  </a:lnTo>
                  <a:lnTo>
                    <a:pt x="8159" y="596"/>
                  </a:lnTo>
                  <a:lnTo>
                    <a:pt x="8160" y="609"/>
                  </a:lnTo>
                  <a:lnTo>
                    <a:pt x="8163" y="619"/>
                  </a:lnTo>
                  <a:lnTo>
                    <a:pt x="8167" y="626"/>
                  </a:lnTo>
                  <a:lnTo>
                    <a:pt x="8172" y="632"/>
                  </a:lnTo>
                  <a:lnTo>
                    <a:pt x="8174" y="634"/>
                  </a:lnTo>
                  <a:lnTo>
                    <a:pt x="8176" y="636"/>
                  </a:lnTo>
                  <a:lnTo>
                    <a:pt x="8179" y="636"/>
                  </a:lnTo>
                  <a:lnTo>
                    <a:pt x="8183" y="637"/>
                  </a:lnTo>
                  <a:lnTo>
                    <a:pt x="8189" y="636"/>
                  </a:lnTo>
                  <a:lnTo>
                    <a:pt x="8197" y="635"/>
                  </a:lnTo>
                  <a:lnTo>
                    <a:pt x="8202" y="632"/>
                  </a:lnTo>
                  <a:lnTo>
                    <a:pt x="8208" y="627"/>
                  </a:lnTo>
                  <a:lnTo>
                    <a:pt x="8213" y="626"/>
                  </a:lnTo>
                  <a:lnTo>
                    <a:pt x="8217" y="624"/>
                  </a:lnTo>
                  <a:lnTo>
                    <a:pt x="8222" y="624"/>
                  </a:lnTo>
                  <a:lnTo>
                    <a:pt x="8226" y="625"/>
                  </a:lnTo>
                  <a:lnTo>
                    <a:pt x="8228" y="626"/>
                  </a:lnTo>
                  <a:lnTo>
                    <a:pt x="8231" y="627"/>
                  </a:lnTo>
                  <a:lnTo>
                    <a:pt x="8234" y="630"/>
                  </a:lnTo>
                  <a:lnTo>
                    <a:pt x="8236" y="634"/>
                  </a:lnTo>
                  <a:lnTo>
                    <a:pt x="8236" y="638"/>
                  </a:lnTo>
                  <a:lnTo>
                    <a:pt x="8233" y="647"/>
                  </a:lnTo>
                  <a:lnTo>
                    <a:pt x="8230" y="653"/>
                  </a:lnTo>
                  <a:lnTo>
                    <a:pt x="8226" y="662"/>
                  </a:lnTo>
                  <a:lnTo>
                    <a:pt x="8223" y="669"/>
                  </a:lnTo>
                  <a:lnTo>
                    <a:pt x="8218" y="676"/>
                  </a:lnTo>
                  <a:lnTo>
                    <a:pt x="8213" y="681"/>
                  </a:lnTo>
                  <a:lnTo>
                    <a:pt x="8206" y="688"/>
                  </a:lnTo>
                  <a:lnTo>
                    <a:pt x="8200" y="694"/>
                  </a:lnTo>
                  <a:lnTo>
                    <a:pt x="8194" y="700"/>
                  </a:lnTo>
                  <a:lnTo>
                    <a:pt x="8186" y="703"/>
                  </a:lnTo>
                  <a:lnTo>
                    <a:pt x="8179" y="707"/>
                  </a:lnTo>
                  <a:lnTo>
                    <a:pt x="8172" y="710"/>
                  </a:lnTo>
                  <a:lnTo>
                    <a:pt x="8163" y="712"/>
                  </a:lnTo>
                  <a:lnTo>
                    <a:pt x="8155" y="715"/>
                  </a:lnTo>
                  <a:lnTo>
                    <a:pt x="8147" y="716"/>
                  </a:lnTo>
                  <a:lnTo>
                    <a:pt x="8139" y="716"/>
                  </a:lnTo>
                  <a:lnTo>
                    <a:pt x="8126" y="716"/>
                  </a:lnTo>
                  <a:lnTo>
                    <a:pt x="8115" y="714"/>
                  </a:lnTo>
                  <a:lnTo>
                    <a:pt x="8103" y="711"/>
                  </a:lnTo>
                  <a:lnTo>
                    <a:pt x="8092" y="708"/>
                  </a:lnTo>
                  <a:lnTo>
                    <a:pt x="8082" y="704"/>
                  </a:lnTo>
                  <a:lnTo>
                    <a:pt x="8073" y="700"/>
                  </a:lnTo>
                  <a:lnTo>
                    <a:pt x="8063" y="693"/>
                  </a:lnTo>
                  <a:lnTo>
                    <a:pt x="8055" y="686"/>
                  </a:lnTo>
                  <a:lnTo>
                    <a:pt x="8048" y="677"/>
                  </a:lnTo>
                  <a:lnTo>
                    <a:pt x="8042" y="669"/>
                  </a:lnTo>
                  <a:lnTo>
                    <a:pt x="8036" y="661"/>
                  </a:lnTo>
                  <a:lnTo>
                    <a:pt x="8031" y="651"/>
                  </a:lnTo>
                  <a:lnTo>
                    <a:pt x="8024" y="658"/>
                  </a:lnTo>
                  <a:lnTo>
                    <a:pt x="8003" y="672"/>
                  </a:lnTo>
                  <a:lnTo>
                    <a:pt x="7983" y="683"/>
                  </a:lnTo>
                  <a:lnTo>
                    <a:pt x="7962" y="693"/>
                  </a:lnTo>
                  <a:lnTo>
                    <a:pt x="7941" y="701"/>
                  </a:lnTo>
                  <a:lnTo>
                    <a:pt x="7918" y="707"/>
                  </a:lnTo>
                  <a:lnTo>
                    <a:pt x="7896" y="712"/>
                  </a:lnTo>
                  <a:lnTo>
                    <a:pt x="7873" y="715"/>
                  </a:lnTo>
                  <a:lnTo>
                    <a:pt x="7849" y="716"/>
                  </a:lnTo>
                  <a:close/>
                  <a:moveTo>
                    <a:pt x="8011" y="524"/>
                  </a:moveTo>
                  <a:lnTo>
                    <a:pt x="8011" y="476"/>
                  </a:lnTo>
                  <a:lnTo>
                    <a:pt x="7957" y="488"/>
                  </a:lnTo>
                  <a:lnTo>
                    <a:pt x="7945" y="491"/>
                  </a:lnTo>
                  <a:lnTo>
                    <a:pt x="7933" y="495"/>
                  </a:lnTo>
                  <a:lnTo>
                    <a:pt x="7923" y="500"/>
                  </a:lnTo>
                  <a:lnTo>
                    <a:pt x="7913" y="503"/>
                  </a:lnTo>
                  <a:lnTo>
                    <a:pt x="7903" y="508"/>
                  </a:lnTo>
                  <a:lnTo>
                    <a:pt x="7895" y="514"/>
                  </a:lnTo>
                  <a:lnTo>
                    <a:pt x="7887" y="520"/>
                  </a:lnTo>
                  <a:lnTo>
                    <a:pt x="7880" y="526"/>
                  </a:lnTo>
                  <a:lnTo>
                    <a:pt x="7875" y="532"/>
                  </a:lnTo>
                  <a:lnTo>
                    <a:pt x="7870" y="539"/>
                  </a:lnTo>
                  <a:lnTo>
                    <a:pt x="7865" y="547"/>
                  </a:lnTo>
                  <a:lnTo>
                    <a:pt x="7861" y="553"/>
                  </a:lnTo>
                  <a:lnTo>
                    <a:pt x="7858" y="562"/>
                  </a:lnTo>
                  <a:lnTo>
                    <a:pt x="7856" y="571"/>
                  </a:lnTo>
                  <a:lnTo>
                    <a:pt x="7855" y="579"/>
                  </a:lnTo>
                  <a:lnTo>
                    <a:pt x="7855" y="589"/>
                  </a:lnTo>
                  <a:lnTo>
                    <a:pt x="7855" y="596"/>
                  </a:lnTo>
                  <a:lnTo>
                    <a:pt x="7856" y="603"/>
                  </a:lnTo>
                  <a:lnTo>
                    <a:pt x="7857" y="608"/>
                  </a:lnTo>
                  <a:lnTo>
                    <a:pt x="7859" y="615"/>
                  </a:lnTo>
                  <a:lnTo>
                    <a:pt x="7861" y="620"/>
                  </a:lnTo>
                  <a:lnTo>
                    <a:pt x="7865" y="625"/>
                  </a:lnTo>
                  <a:lnTo>
                    <a:pt x="7868" y="630"/>
                  </a:lnTo>
                  <a:lnTo>
                    <a:pt x="7872" y="634"/>
                  </a:lnTo>
                  <a:lnTo>
                    <a:pt x="7877" y="638"/>
                  </a:lnTo>
                  <a:lnTo>
                    <a:pt x="7881" y="643"/>
                  </a:lnTo>
                  <a:lnTo>
                    <a:pt x="7886" y="646"/>
                  </a:lnTo>
                  <a:lnTo>
                    <a:pt x="7892" y="648"/>
                  </a:lnTo>
                  <a:lnTo>
                    <a:pt x="7898" y="650"/>
                  </a:lnTo>
                  <a:lnTo>
                    <a:pt x="7903" y="651"/>
                  </a:lnTo>
                  <a:lnTo>
                    <a:pt x="7911" y="651"/>
                  </a:lnTo>
                  <a:lnTo>
                    <a:pt x="7917" y="651"/>
                  </a:lnTo>
                  <a:lnTo>
                    <a:pt x="7928" y="651"/>
                  </a:lnTo>
                  <a:lnTo>
                    <a:pt x="7939" y="650"/>
                  </a:lnTo>
                  <a:lnTo>
                    <a:pt x="7948" y="647"/>
                  </a:lnTo>
                  <a:lnTo>
                    <a:pt x="7957" y="644"/>
                  </a:lnTo>
                  <a:lnTo>
                    <a:pt x="7966" y="638"/>
                  </a:lnTo>
                  <a:lnTo>
                    <a:pt x="7973" y="632"/>
                  </a:lnTo>
                  <a:lnTo>
                    <a:pt x="7980" y="626"/>
                  </a:lnTo>
                  <a:lnTo>
                    <a:pt x="7986" y="618"/>
                  </a:lnTo>
                  <a:lnTo>
                    <a:pt x="7991" y="608"/>
                  </a:lnTo>
                  <a:lnTo>
                    <a:pt x="7997" y="598"/>
                  </a:lnTo>
                  <a:lnTo>
                    <a:pt x="8001" y="588"/>
                  </a:lnTo>
                  <a:lnTo>
                    <a:pt x="8003" y="577"/>
                  </a:lnTo>
                  <a:lnTo>
                    <a:pt x="8006" y="564"/>
                  </a:lnTo>
                  <a:lnTo>
                    <a:pt x="8009" y="552"/>
                  </a:lnTo>
                  <a:lnTo>
                    <a:pt x="8010" y="538"/>
                  </a:lnTo>
                  <a:lnTo>
                    <a:pt x="8011" y="524"/>
                  </a:lnTo>
                  <a:close/>
                  <a:moveTo>
                    <a:pt x="8696" y="535"/>
                  </a:moveTo>
                  <a:lnTo>
                    <a:pt x="8696" y="552"/>
                  </a:lnTo>
                  <a:lnTo>
                    <a:pt x="8697" y="566"/>
                  </a:lnTo>
                  <a:lnTo>
                    <a:pt x="8699" y="579"/>
                  </a:lnTo>
                  <a:lnTo>
                    <a:pt x="8701" y="591"/>
                  </a:lnTo>
                  <a:lnTo>
                    <a:pt x="8703" y="602"/>
                  </a:lnTo>
                  <a:lnTo>
                    <a:pt x="8708" y="610"/>
                  </a:lnTo>
                  <a:lnTo>
                    <a:pt x="8712" y="618"/>
                  </a:lnTo>
                  <a:lnTo>
                    <a:pt x="8716" y="624"/>
                  </a:lnTo>
                  <a:lnTo>
                    <a:pt x="8722" y="630"/>
                  </a:lnTo>
                  <a:lnTo>
                    <a:pt x="8728" y="634"/>
                  </a:lnTo>
                  <a:lnTo>
                    <a:pt x="8738" y="638"/>
                  </a:lnTo>
                  <a:lnTo>
                    <a:pt x="8746" y="643"/>
                  </a:lnTo>
                  <a:lnTo>
                    <a:pt x="8758" y="646"/>
                  </a:lnTo>
                  <a:lnTo>
                    <a:pt x="8771" y="648"/>
                  </a:lnTo>
                  <a:lnTo>
                    <a:pt x="8786" y="650"/>
                  </a:lnTo>
                  <a:lnTo>
                    <a:pt x="8801" y="651"/>
                  </a:lnTo>
                  <a:lnTo>
                    <a:pt x="8801" y="702"/>
                  </a:lnTo>
                  <a:lnTo>
                    <a:pt x="8663" y="702"/>
                  </a:lnTo>
                  <a:lnTo>
                    <a:pt x="8526" y="702"/>
                  </a:lnTo>
                  <a:lnTo>
                    <a:pt x="8526" y="651"/>
                  </a:lnTo>
                  <a:lnTo>
                    <a:pt x="8542" y="650"/>
                  </a:lnTo>
                  <a:lnTo>
                    <a:pt x="8556" y="648"/>
                  </a:lnTo>
                  <a:lnTo>
                    <a:pt x="8569" y="646"/>
                  </a:lnTo>
                  <a:lnTo>
                    <a:pt x="8580" y="643"/>
                  </a:lnTo>
                  <a:lnTo>
                    <a:pt x="8590" y="638"/>
                  </a:lnTo>
                  <a:lnTo>
                    <a:pt x="8598" y="634"/>
                  </a:lnTo>
                  <a:lnTo>
                    <a:pt x="8605" y="630"/>
                  </a:lnTo>
                  <a:lnTo>
                    <a:pt x="8612" y="624"/>
                  </a:lnTo>
                  <a:lnTo>
                    <a:pt x="8616" y="618"/>
                  </a:lnTo>
                  <a:lnTo>
                    <a:pt x="8619" y="610"/>
                  </a:lnTo>
                  <a:lnTo>
                    <a:pt x="8623" y="602"/>
                  </a:lnTo>
                  <a:lnTo>
                    <a:pt x="8626" y="591"/>
                  </a:lnTo>
                  <a:lnTo>
                    <a:pt x="8628" y="579"/>
                  </a:lnTo>
                  <a:lnTo>
                    <a:pt x="8629" y="566"/>
                  </a:lnTo>
                  <a:lnTo>
                    <a:pt x="8630" y="552"/>
                  </a:lnTo>
                  <a:lnTo>
                    <a:pt x="8631" y="535"/>
                  </a:lnTo>
                  <a:lnTo>
                    <a:pt x="8631" y="110"/>
                  </a:lnTo>
                  <a:lnTo>
                    <a:pt x="8630" y="99"/>
                  </a:lnTo>
                  <a:lnTo>
                    <a:pt x="8628" y="88"/>
                  </a:lnTo>
                  <a:lnTo>
                    <a:pt x="8626" y="83"/>
                  </a:lnTo>
                  <a:lnTo>
                    <a:pt x="8624" y="80"/>
                  </a:lnTo>
                  <a:lnTo>
                    <a:pt x="8622" y="77"/>
                  </a:lnTo>
                  <a:lnTo>
                    <a:pt x="8619" y="75"/>
                  </a:lnTo>
                  <a:lnTo>
                    <a:pt x="8616" y="72"/>
                  </a:lnTo>
                  <a:lnTo>
                    <a:pt x="8612" y="69"/>
                  </a:lnTo>
                  <a:lnTo>
                    <a:pt x="8606" y="68"/>
                  </a:lnTo>
                  <a:lnTo>
                    <a:pt x="8601" y="66"/>
                  </a:lnTo>
                  <a:lnTo>
                    <a:pt x="8590" y="64"/>
                  </a:lnTo>
                  <a:lnTo>
                    <a:pt x="8574" y="64"/>
                  </a:lnTo>
                  <a:lnTo>
                    <a:pt x="8531" y="64"/>
                  </a:lnTo>
                  <a:lnTo>
                    <a:pt x="8531" y="14"/>
                  </a:lnTo>
                  <a:lnTo>
                    <a:pt x="8686" y="14"/>
                  </a:lnTo>
                  <a:lnTo>
                    <a:pt x="8840" y="14"/>
                  </a:lnTo>
                  <a:lnTo>
                    <a:pt x="8987" y="434"/>
                  </a:lnTo>
                  <a:lnTo>
                    <a:pt x="9132" y="14"/>
                  </a:lnTo>
                  <a:lnTo>
                    <a:pt x="9287" y="14"/>
                  </a:lnTo>
                  <a:lnTo>
                    <a:pt x="9443" y="14"/>
                  </a:lnTo>
                  <a:lnTo>
                    <a:pt x="9443" y="64"/>
                  </a:lnTo>
                  <a:lnTo>
                    <a:pt x="9400" y="64"/>
                  </a:lnTo>
                  <a:lnTo>
                    <a:pt x="9385" y="64"/>
                  </a:lnTo>
                  <a:lnTo>
                    <a:pt x="9373" y="66"/>
                  </a:lnTo>
                  <a:lnTo>
                    <a:pt x="9368" y="68"/>
                  </a:lnTo>
                  <a:lnTo>
                    <a:pt x="9362" y="69"/>
                  </a:lnTo>
                  <a:lnTo>
                    <a:pt x="9359" y="72"/>
                  </a:lnTo>
                  <a:lnTo>
                    <a:pt x="9356" y="75"/>
                  </a:lnTo>
                  <a:lnTo>
                    <a:pt x="9353" y="77"/>
                  </a:lnTo>
                  <a:lnTo>
                    <a:pt x="9351" y="80"/>
                  </a:lnTo>
                  <a:lnTo>
                    <a:pt x="9348" y="83"/>
                  </a:lnTo>
                  <a:lnTo>
                    <a:pt x="9346" y="88"/>
                  </a:lnTo>
                  <a:lnTo>
                    <a:pt x="9344" y="99"/>
                  </a:lnTo>
                  <a:lnTo>
                    <a:pt x="9343" y="110"/>
                  </a:lnTo>
                  <a:lnTo>
                    <a:pt x="9343" y="605"/>
                  </a:lnTo>
                  <a:lnTo>
                    <a:pt x="9344" y="618"/>
                  </a:lnTo>
                  <a:lnTo>
                    <a:pt x="9346" y="626"/>
                  </a:lnTo>
                  <a:lnTo>
                    <a:pt x="9348" y="631"/>
                  </a:lnTo>
                  <a:lnTo>
                    <a:pt x="9351" y="635"/>
                  </a:lnTo>
                  <a:lnTo>
                    <a:pt x="9353" y="638"/>
                  </a:lnTo>
                  <a:lnTo>
                    <a:pt x="9356" y="641"/>
                  </a:lnTo>
                  <a:lnTo>
                    <a:pt x="9359" y="644"/>
                  </a:lnTo>
                  <a:lnTo>
                    <a:pt x="9362" y="646"/>
                  </a:lnTo>
                  <a:lnTo>
                    <a:pt x="9368" y="648"/>
                  </a:lnTo>
                  <a:lnTo>
                    <a:pt x="9373" y="649"/>
                  </a:lnTo>
                  <a:lnTo>
                    <a:pt x="9385" y="651"/>
                  </a:lnTo>
                  <a:lnTo>
                    <a:pt x="9400" y="651"/>
                  </a:lnTo>
                  <a:lnTo>
                    <a:pt x="9443" y="651"/>
                  </a:lnTo>
                  <a:lnTo>
                    <a:pt x="9443" y="702"/>
                  </a:lnTo>
                  <a:lnTo>
                    <a:pt x="9259" y="702"/>
                  </a:lnTo>
                  <a:lnTo>
                    <a:pt x="9074" y="702"/>
                  </a:lnTo>
                  <a:lnTo>
                    <a:pt x="9074" y="651"/>
                  </a:lnTo>
                  <a:lnTo>
                    <a:pt x="9117" y="651"/>
                  </a:lnTo>
                  <a:lnTo>
                    <a:pt x="9132" y="651"/>
                  </a:lnTo>
                  <a:lnTo>
                    <a:pt x="9144" y="649"/>
                  </a:lnTo>
                  <a:lnTo>
                    <a:pt x="9149" y="648"/>
                  </a:lnTo>
                  <a:lnTo>
                    <a:pt x="9155" y="646"/>
                  </a:lnTo>
                  <a:lnTo>
                    <a:pt x="9158" y="644"/>
                  </a:lnTo>
                  <a:lnTo>
                    <a:pt x="9162" y="641"/>
                  </a:lnTo>
                  <a:lnTo>
                    <a:pt x="9163" y="638"/>
                  </a:lnTo>
                  <a:lnTo>
                    <a:pt x="9167" y="635"/>
                  </a:lnTo>
                  <a:lnTo>
                    <a:pt x="9169" y="631"/>
                  </a:lnTo>
                  <a:lnTo>
                    <a:pt x="9171" y="626"/>
                  </a:lnTo>
                  <a:lnTo>
                    <a:pt x="9173" y="618"/>
                  </a:lnTo>
                  <a:lnTo>
                    <a:pt x="9173" y="605"/>
                  </a:lnTo>
                  <a:lnTo>
                    <a:pt x="9173" y="78"/>
                  </a:lnTo>
                  <a:lnTo>
                    <a:pt x="8959" y="702"/>
                  </a:lnTo>
                  <a:lnTo>
                    <a:pt x="8935" y="702"/>
                  </a:lnTo>
                  <a:lnTo>
                    <a:pt x="8912" y="702"/>
                  </a:lnTo>
                  <a:lnTo>
                    <a:pt x="8696" y="83"/>
                  </a:lnTo>
                  <a:lnTo>
                    <a:pt x="8696" y="535"/>
                  </a:lnTo>
                  <a:close/>
                  <a:moveTo>
                    <a:pt x="9746" y="716"/>
                  </a:moveTo>
                  <a:lnTo>
                    <a:pt x="9731" y="716"/>
                  </a:lnTo>
                  <a:lnTo>
                    <a:pt x="9718" y="715"/>
                  </a:lnTo>
                  <a:lnTo>
                    <a:pt x="9704" y="714"/>
                  </a:lnTo>
                  <a:lnTo>
                    <a:pt x="9690" y="711"/>
                  </a:lnTo>
                  <a:lnTo>
                    <a:pt x="9678" y="709"/>
                  </a:lnTo>
                  <a:lnTo>
                    <a:pt x="9666" y="706"/>
                  </a:lnTo>
                  <a:lnTo>
                    <a:pt x="9654" y="703"/>
                  </a:lnTo>
                  <a:lnTo>
                    <a:pt x="9641" y="700"/>
                  </a:lnTo>
                  <a:lnTo>
                    <a:pt x="9630" y="695"/>
                  </a:lnTo>
                  <a:lnTo>
                    <a:pt x="9618" y="690"/>
                  </a:lnTo>
                  <a:lnTo>
                    <a:pt x="9606" y="683"/>
                  </a:lnTo>
                  <a:lnTo>
                    <a:pt x="9597" y="678"/>
                  </a:lnTo>
                  <a:lnTo>
                    <a:pt x="9586" y="672"/>
                  </a:lnTo>
                  <a:lnTo>
                    <a:pt x="9576" y="664"/>
                  </a:lnTo>
                  <a:lnTo>
                    <a:pt x="9567" y="657"/>
                  </a:lnTo>
                  <a:lnTo>
                    <a:pt x="9558" y="649"/>
                  </a:lnTo>
                  <a:lnTo>
                    <a:pt x="9548" y="640"/>
                  </a:lnTo>
                  <a:lnTo>
                    <a:pt x="9540" y="631"/>
                  </a:lnTo>
                  <a:lnTo>
                    <a:pt x="9532" y="622"/>
                  </a:lnTo>
                  <a:lnTo>
                    <a:pt x="9525" y="612"/>
                  </a:lnTo>
                  <a:lnTo>
                    <a:pt x="9518" y="603"/>
                  </a:lnTo>
                  <a:lnTo>
                    <a:pt x="9512" y="593"/>
                  </a:lnTo>
                  <a:lnTo>
                    <a:pt x="9508" y="582"/>
                  </a:lnTo>
                  <a:lnTo>
                    <a:pt x="9502" y="573"/>
                  </a:lnTo>
                  <a:lnTo>
                    <a:pt x="9498" y="562"/>
                  </a:lnTo>
                  <a:lnTo>
                    <a:pt x="9494" y="551"/>
                  </a:lnTo>
                  <a:lnTo>
                    <a:pt x="9490" y="539"/>
                  </a:lnTo>
                  <a:lnTo>
                    <a:pt x="9488" y="528"/>
                  </a:lnTo>
                  <a:lnTo>
                    <a:pt x="9486" y="516"/>
                  </a:lnTo>
                  <a:lnTo>
                    <a:pt x="9484" y="503"/>
                  </a:lnTo>
                  <a:lnTo>
                    <a:pt x="9484" y="490"/>
                  </a:lnTo>
                  <a:lnTo>
                    <a:pt x="9484" y="478"/>
                  </a:lnTo>
                  <a:lnTo>
                    <a:pt x="9484" y="464"/>
                  </a:lnTo>
                  <a:lnTo>
                    <a:pt x="9484" y="452"/>
                  </a:lnTo>
                  <a:lnTo>
                    <a:pt x="9486" y="439"/>
                  </a:lnTo>
                  <a:lnTo>
                    <a:pt x="9488" y="428"/>
                  </a:lnTo>
                  <a:lnTo>
                    <a:pt x="9490" y="416"/>
                  </a:lnTo>
                  <a:lnTo>
                    <a:pt x="9494" y="405"/>
                  </a:lnTo>
                  <a:lnTo>
                    <a:pt x="9498" y="393"/>
                  </a:lnTo>
                  <a:lnTo>
                    <a:pt x="9502" y="382"/>
                  </a:lnTo>
                  <a:lnTo>
                    <a:pt x="9508" y="372"/>
                  </a:lnTo>
                  <a:lnTo>
                    <a:pt x="9512" y="361"/>
                  </a:lnTo>
                  <a:lnTo>
                    <a:pt x="9518" y="352"/>
                  </a:lnTo>
                  <a:lnTo>
                    <a:pt x="9525" y="342"/>
                  </a:lnTo>
                  <a:lnTo>
                    <a:pt x="9532" y="332"/>
                  </a:lnTo>
                  <a:lnTo>
                    <a:pt x="9540" y="323"/>
                  </a:lnTo>
                  <a:lnTo>
                    <a:pt x="9548" y="315"/>
                  </a:lnTo>
                  <a:lnTo>
                    <a:pt x="9558" y="306"/>
                  </a:lnTo>
                  <a:lnTo>
                    <a:pt x="9567" y="298"/>
                  </a:lnTo>
                  <a:lnTo>
                    <a:pt x="9576" y="290"/>
                  </a:lnTo>
                  <a:lnTo>
                    <a:pt x="9586" y="282"/>
                  </a:lnTo>
                  <a:lnTo>
                    <a:pt x="9597" y="277"/>
                  </a:lnTo>
                  <a:lnTo>
                    <a:pt x="9606" y="271"/>
                  </a:lnTo>
                  <a:lnTo>
                    <a:pt x="9618" y="265"/>
                  </a:lnTo>
                  <a:lnTo>
                    <a:pt x="9630" y="260"/>
                  </a:lnTo>
                  <a:lnTo>
                    <a:pt x="9641" y="257"/>
                  </a:lnTo>
                  <a:lnTo>
                    <a:pt x="9654" y="252"/>
                  </a:lnTo>
                  <a:lnTo>
                    <a:pt x="9666" y="248"/>
                  </a:lnTo>
                  <a:lnTo>
                    <a:pt x="9678" y="246"/>
                  </a:lnTo>
                  <a:lnTo>
                    <a:pt x="9691" y="243"/>
                  </a:lnTo>
                  <a:lnTo>
                    <a:pt x="9704" y="242"/>
                  </a:lnTo>
                  <a:lnTo>
                    <a:pt x="9718" y="239"/>
                  </a:lnTo>
                  <a:lnTo>
                    <a:pt x="9731" y="239"/>
                  </a:lnTo>
                  <a:lnTo>
                    <a:pt x="9746" y="238"/>
                  </a:lnTo>
                  <a:lnTo>
                    <a:pt x="9758" y="239"/>
                  </a:lnTo>
                  <a:lnTo>
                    <a:pt x="9771" y="239"/>
                  </a:lnTo>
                  <a:lnTo>
                    <a:pt x="9783" y="242"/>
                  </a:lnTo>
                  <a:lnTo>
                    <a:pt x="9795" y="243"/>
                  </a:lnTo>
                  <a:lnTo>
                    <a:pt x="9805" y="245"/>
                  </a:lnTo>
                  <a:lnTo>
                    <a:pt x="9817" y="248"/>
                  </a:lnTo>
                  <a:lnTo>
                    <a:pt x="9828" y="251"/>
                  </a:lnTo>
                  <a:lnTo>
                    <a:pt x="9838" y="255"/>
                  </a:lnTo>
                  <a:lnTo>
                    <a:pt x="9848" y="259"/>
                  </a:lnTo>
                  <a:lnTo>
                    <a:pt x="9858" y="264"/>
                  </a:lnTo>
                  <a:lnTo>
                    <a:pt x="9868" y="269"/>
                  </a:lnTo>
                  <a:lnTo>
                    <a:pt x="9877" y="276"/>
                  </a:lnTo>
                  <a:lnTo>
                    <a:pt x="9885" y="281"/>
                  </a:lnTo>
                  <a:lnTo>
                    <a:pt x="9894" y="288"/>
                  </a:lnTo>
                  <a:lnTo>
                    <a:pt x="9902" y="295"/>
                  </a:lnTo>
                  <a:lnTo>
                    <a:pt x="9910" y="304"/>
                  </a:lnTo>
                  <a:lnTo>
                    <a:pt x="9917" y="311"/>
                  </a:lnTo>
                  <a:lnTo>
                    <a:pt x="9924" y="320"/>
                  </a:lnTo>
                  <a:lnTo>
                    <a:pt x="9929" y="330"/>
                  </a:lnTo>
                  <a:lnTo>
                    <a:pt x="9935" y="338"/>
                  </a:lnTo>
                  <a:lnTo>
                    <a:pt x="9942" y="348"/>
                  </a:lnTo>
                  <a:lnTo>
                    <a:pt x="9946" y="358"/>
                  </a:lnTo>
                  <a:lnTo>
                    <a:pt x="9952" y="368"/>
                  </a:lnTo>
                  <a:lnTo>
                    <a:pt x="9955" y="379"/>
                  </a:lnTo>
                  <a:lnTo>
                    <a:pt x="9958" y="390"/>
                  </a:lnTo>
                  <a:lnTo>
                    <a:pt x="9961" y="402"/>
                  </a:lnTo>
                  <a:lnTo>
                    <a:pt x="9965" y="414"/>
                  </a:lnTo>
                  <a:lnTo>
                    <a:pt x="9967" y="425"/>
                  </a:lnTo>
                  <a:lnTo>
                    <a:pt x="9969" y="451"/>
                  </a:lnTo>
                  <a:lnTo>
                    <a:pt x="9970" y="478"/>
                  </a:lnTo>
                  <a:lnTo>
                    <a:pt x="9970" y="486"/>
                  </a:lnTo>
                  <a:lnTo>
                    <a:pt x="9647" y="486"/>
                  </a:lnTo>
                  <a:lnTo>
                    <a:pt x="9648" y="506"/>
                  </a:lnTo>
                  <a:lnTo>
                    <a:pt x="9651" y="526"/>
                  </a:lnTo>
                  <a:lnTo>
                    <a:pt x="9654" y="544"/>
                  </a:lnTo>
                  <a:lnTo>
                    <a:pt x="9657" y="561"/>
                  </a:lnTo>
                  <a:lnTo>
                    <a:pt x="9661" y="577"/>
                  </a:lnTo>
                  <a:lnTo>
                    <a:pt x="9667" y="590"/>
                  </a:lnTo>
                  <a:lnTo>
                    <a:pt x="9674" y="603"/>
                  </a:lnTo>
                  <a:lnTo>
                    <a:pt x="9682" y="614"/>
                  </a:lnTo>
                  <a:lnTo>
                    <a:pt x="9690" y="625"/>
                  </a:lnTo>
                  <a:lnTo>
                    <a:pt x="9701" y="633"/>
                  </a:lnTo>
                  <a:lnTo>
                    <a:pt x="9712" y="641"/>
                  </a:lnTo>
                  <a:lnTo>
                    <a:pt x="9725" y="648"/>
                  </a:lnTo>
                  <a:lnTo>
                    <a:pt x="9739" y="652"/>
                  </a:lnTo>
                  <a:lnTo>
                    <a:pt x="9755" y="655"/>
                  </a:lnTo>
                  <a:lnTo>
                    <a:pt x="9771" y="658"/>
                  </a:lnTo>
                  <a:lnTo>
                    <a:pt x="9788" y="659"/>
                  </a:lnTo>
                  <a:lnTo>
                    <a:pt x="9799" y="659"/>
                  </a:lnTo>
                  <a:lnTo>
                    <a:pt x="9809" y="657"/>
                  </a:lnTo>
                  <a:lnTo>
                    <a:pt x="9819" y="654"/>
                  </a:lnTo>
                  <a:lnTo>
                    <a:pt x="9829" y="651"/>
                  </a:lnTo>
                  <a:lnTo>
                    <a:pt x="9839" y="649"/>
                  </a:lnTo>
                  <a:lnTo>
                    <a:pt x="9849" y="644"/>
                  </a:lnTo>
                  <a:lnTo>
                    <a:pt x="9858" y="638"/>
                  </a:lnTo>
                  <a:lnTo>
                    <a:pt x="9868" y="631"/>
                  </a:lnTo>
                  <a:lnTo>
                    <a:pt x="9876" y="624"/>
                  </a:lnTo>
                  <a:lnTo>
                    <a:pt x="9885" y="616"/>
                  </a:lnTo>
                  <a:lnTo>
                    <a:pt x="9892" y="607"/>
                  </a:lnTo>
                  <a:lnTo>
                    <a:pt x="9901" y="598"/>
                  </a:lnTo>
                  <a:lnTo>
                    <a:pt x="9908" y="588"/>
                  </a:lnTo>
                  <a:lnTo>
                    <a:pt x="9915" y="577"/>
                  </a:lnTo>
                  <a:lnTo>
                    <a:pt x="9923" y="565"/>
                  </a:lnTo>
                  <a:lnTo>
                    <a:pt x="9928" y="552"/>
                  </a:lnTo>
                  <a:lnTo>
                    <a:pt x="9970" y="571"/>
                  </a:lnTo>
                  <a:lnTo>
                    <a:pt x="9960" y="589"/>
                  </a:lnTo>
                  <a:lnTo>
                    <a:pt x="9951" y="606"/>
                  </a:lnTo>
                  <a:lnTo>
                    <a:pt x="9939" y="622"/>
                  </a:lnTo>
                  <a:lnTo>
                    <a:pt x="9928" y="636"/>
                  </a:lnTo>
                  <a:lnTo>
                    <a:pt x="9916" y="650"/>
                  </a:lnTo>
                  <a:lnTo>
                    <a:pt x="9903" y="662"/>
                  </a:lnTo>
                  <a:lnTo>
                    <a:pt x="9891" y="673"/>
                  </a:lnTo>
                  <a:lnTo>
                    <a:pt x="9878" y="681"/>
                  </a:lnTo>
                  <a:lnTo>
                    <a:pt x="9865" y="690"/>
                  </a:lnTo>
                  <a:lnTo>
                    <a:pt x="9851" y="696"/>
                  </a:lnTo>
                  <a:lnTo>
                    <a:pt x="9834" y="702"/>
                  </a:lnTo>
                  <a:lnTo>
                    <a:pt x="9818" y="707"/>
                  </a:lnTo>
                  <a:lnTo>
                    <a:pt x="9802" y="710"/>
                  </a:lnTo>
                  <a:lnTo>
                    <a:pt x="9784" y="714"/>
                  </a:lnTo>
                  <a:lnTo>
                    <a:pt x="9766" y="716"/>
                  </a:lnTo>
                  <a:lnTo>
                    <a:pt x="9746" y="716"/>
                  </a:lnTo>
                  <a:close/>
                  <a:moveTo>
                    <a:pt x="9797" y="438"/>
                  </a:moveTo>
                  <a:lnTo>
                    <a:pt x="9804" y="438"/>
                  </a:lnTo>
                  <a:lnTo>
                    <a:pt x="9810" y="436"/>
                  </a:lnTo>
                  <a:lnTo>
                    <a:pt x="9815" y="433"/>
                  </a:lnTo>
                  <a:lnTo>
                    <a:pt x="9819" y="430"/>
                  </a:lnTo>
                  <a:lnTo>
                    <a:pt x="9823" y="424"/>
                  </a:lnTo>
                  <a:lnTo>
                    <a:pt x="9825" y="418"/>
                  </a:lnTo>
                  <a:lnTo>
                    <a:pt x="9826" y="410"/>
                  </a:lnTo>
                  <a:lnTo>
                    <a:pt x="9825" y="402"/>
                  </a:lnTo>
                  <a:lnTo>
                    <a:pt x="9823" y="378"/>
                  </a:lnTo>
                  <a:lnTo>
                    <a:pt x="9818" y="357"/>
                  </a:lnTo>
                  <a:lnTo>
                    <a:pt x="9813" y="338"/>
                  </a:lnTo>
                  <a:lnTo>
                    <a:pt x="9808" y="324"/>
                  </a:lnTo>
                  <a:lnTo>
                    <a:pt x="9802" y="315"/>
                  </a:lnTo>
                  <a:lnTo>
                    <a:pt x="9797" y="306"/>
                  </a:lnTo>
                  <a:lnTo>
                    <a:pt x="9789" y="301"/>
                  </a:lnTo>
                  <a:lnTo>
                    <a:pt x="9781" y="295"/>
                  </a:lnTo>
                  <a:lnTo>
                    <a:pt x="9773" y="291"/>
                  </a:lnTo>
                  <a:lnTo>
                    <a:pt x="9763" y="288"/>
                  </a:lnTo>
                  <a:lnTo>
                    <a:pt x="9754" y="286"/>
                  </a:lnTo>
                  <a:lnTo>
                    <a:pt x="9742" y="286"/>
                  </a:lnTo>
                  <a:lnTo>
                    <a:pt x="9730" y="286"/>
                  </a:lnTo>
                  <a:lnTo>
                    <a:pt x="9719" y="288"/>
                  </a:lnTo>
                  <a:lnTo>
                    <a:pt x="9709" y="292"/>
                  </a:lnTo>
                  <a:lnTo>
                    <a:pt x="9700" y="297"/>
                  </a:lnTo>
                  <a:lnTo>
                    <a:pt x="9690" y="304"/>
                  </a:lnTo>
                  <a:lnTo>
                    <a:pt x="9683" y="310"/>
                  </a:lnTo>
                  <a:lnTo>
                    <a:pt x="9676" y="320"/>
                  </a:lnTo>
                  <a:lnTo>
                    <a:pt x="9670" y="331"/>
                  </a:lnTo>
                  <a:lnTo>
                    <a:pt x="9666" y="340"/>
                  </a:lnTo>
                  <a:lnTo>
                    <a:pt x="9661" y="351"/>
                  </a:lnTo>
                  <a:lnTo>
                    <a:pt x="9657" y="363"/>
                  </a:lnTo>
                  <a:lnTo>
                    <a:pt x="9655" y="377"/>
                  </a:lnTo>
                  <a:lnTo>
                    <a:pt x="9653" y="390"/>
                  </a:lnTo>
                  <a:lnTo>
                    <a:pt x="9651" y="405"/>
                  </a:lnTo>
                  <a:lnTo>
                    <a:pt x="9649" y="422"/>
                  </a:lnTo>
                  <a:lnTo>
                    <a:pt x="9648" y="438"/>
                  </a:lnTo>
                  <a:lnTo>
                    <a:pt x="9797" y="438"/>
                  </a:lnTo>
                  <a:close/>
                  <a:moveTo>
                    <a:pt x="10237" y="716"/>
                  </a:moveTo>
                  <a:lnTo>
                    <a:pt x="10225" y="716"/>
                  </a:lnTo>
                  <a:lnTo>
                    <a:pt x="10215" y="715"/>
                  </a:lnTo>
                  <a:lnTo>
                    <a:pt x="10203" y="714"/>
                  </a:lnTo>
                  <a:lnTo>
                    <a:pt x="10194" y="711"/>
                  </a:lnTo>
                  <a:lnTo>
                    <a:pt x="10183" y="709"/>
                  </a:lnTo>
                  <a:lnTo>
                    <a:pt x="10174" y="706"/>
                  </a:lnTo>
                  <a:lnTo>
                    <a:pt x="10163" y="703"/>
                  </a:lnTo>
                  <a:lnTo>
                    <a:pt x="10154" y="700"/>
                  </a:lnTo>
                  <a:lnTo>
                    <a:pt x="10146" y="695"/>
                  </a:lnTo>
                  <a:lnTo>
                    <a:pt x="10137" y="690"/>
                  </a:lnTo>
                  <a:lnTo>
                    <a:pt x="10128" y="684"/>
                  </a:lnTo>
                  <a:lnTo>
                    <a:pt x="10120" y="678"/>
                  </a:lnTo>
                  <a:lnTo>
                    <a:pt x="10112" y="673"/>
                  </a:lnTo>
                  <a:lnTo>
                    <a:pt x="10103" y="665"/>
                  </a:lnTo>
                  <a:lnTo>
                    <a:pt x="10097" y="658"/>
                  </a:lnTo>
                  <a:lnTo>
                    <a:pt x="10089" y="650"/>
                  </a:lnTo>
                  <a:lnTo>
                    <a:pt x="10082" y="641"/>
                  </a:lnTo>
                  <a:lnTo>
                    <a:pt x="10076" y="633"/>
                  </a:lnTo>
                  <a:lnTo>
                    <a:pt x="10070" y="624"/>
                  </a:lnTo>
                  <a:lnTo>
                    <a:pt x="10063" y="615"/>
                  </a:lnTo>
                  <a:lnTo>
                    <a:pt x="10058" y="605"/>
                  </a:lnTo>
                  <a:lnTo>
                    <a:pt x="10054" y="595"/>
                  </a:lnTo>
                  <a:lnTo>
                    <a:pt x="10051" y="586"/>
                  </a:lnTo>
                  <a:lnTo>
                    <a:pt x="10046" y="576"/>
                  </a:lnTo>
                  <a:lnTo>
                    <a:pt x="10043" y="564"/>
                  </a:lnTo>
                  <a:lnTo>
                    <a:pt x="10040" y="553"/>
                  </a:lnTo>
                  <a:lnTo>
                    <a:pt x="10037" y="543"/>
                  </a:lnTo>
                  <a:lnTo>
                    <a:pt x="10034" y="531"/>
                  </a:lnTo>
                  <a:lnTo>
                    <a:pt x="10032" y="507"/>
                  </a:lnTo>
                  <a:lnTo>
                    <a:pt x="10031" y="481"/>
                  </a:lnTo>
                  <a:lnTo>
                    <a:pt x="10031" y="469"/>
                  </a:lnTo>
                  <a:lnTo>
                    <a:pt x="10032" y="457"/>
                  </a:lnTo>
                  <a:lnTo>
                    <a:pt x="10033" y="445"/>
                  </a:lnTo>
                  <a:lnTo>
                    <a:pt x="10035" y="433"/>
                  </a:lnTo>
                  <a:lnTo>
                    <a:pt x="10038" y="422"/>
                  </a:lnTo>
                  <a:lnTo>
                    <a:pt x="10041" y="409"/>
                  </a:lnTo>
                  <a:lnTo>
                    <a:pt x="10044" y="400"/>
                  </a:lnTo>
                  <a:lnTo>
                    <a:pt x="10048" y="388"/>
                  </a:lnTo>
                  <a:lnTo>
                    <a:pt x="10052" y="378"/>
                  </a:lnTo>
                  <a:lnTo>
                    <a:pt x="10056" y="367"/>
                  </a:lnTo>
                  <a:lnTo>
                    <a:pt x="10061" y="357"/>
                  </a:lnTo>
                  <a:lnTo>
                    <a:pt x="10068" y="347"/>
                  </a:lnTo>
                  <a:lnTo>
                    <a:pt x="10074" y="337"/>
                  </a:lnTo>
                  <a:lnTo>
                    <a:pt x="10081" y="328"/>
                  </a:lnTo>
                  <a:lnTo>
                    <a:pt x="10088" y="319"/>
                  </a:lnTo>
                  <a:lnTo>
                    <a:pt x="10096" y="309"/>
                  </a:lnTo>
                  <a:lnTo>
                    <a:pt x="10103" y="302"/>
                  </a:lnTo>
                  <a:lnTo>
                    <a:pt x="10112" y="293"/>
                  </a:lnTo>
                  <a:lnTo>
                    <a:pt x="10121" y="286"/>
                  </a:lnTo>
                  <a:lnTo>
                    <a:pt x="10129" y="279"/>
                  </a:lnTo>
                  <a:lnTo>
                    <a:pt x="10139" y="273"/>
                  </a:lnTo>
                  <a:lnTo>
                    <a:pt x="10148" y="266"/>
                  </a:lnTo>
                  <a:lnTo>
                    <a:pt x="10157" y="261"/>
                  </a:lnTo>
                  <a:lnTo>
                    <a:pt x="10168" y="257"/>
                  </a:lnTo>
                  <a:lnTo>
                    <a:pt x="10176" y="252"/>
                  </a:lnTo>
                  <a:lnTo>
                    <a:pt x="10187" y="249"/>
                  </a:lnTo>
                  <a:lnTo>
                    <a:pt x="10198" y="246"/>
                  </a:lnTo>
                  <a:lnTo>
                    <a:pt x="10208" y="244"/>
                  </a:lnTo>
                  <a:lnTo>
                    <a:pt x="10219" y="242"/>
                  </a:lnTo>
                  <a:lnTo>
                    <a:pt x="10230" y="239"/>
                  </a:lnTo>
                  <a:lnTo>
                    <a:pt x="10242" y="239"/>
                  </a:lnTo>
                  <a:lnTo>
                    <a:pt x="10253" y="238"/>
                  </a:lnTo>
                  <a:lnTo>
                    <a:pt x="10263" y="239"/>
                  </a:lnTo>
                  <a:lnTo>
                    <a:pt x="10274" y="239"/>
                  </a:lnTo>
                  <a:lnTo>
                    <a:pt x="10284" y="242"/>
                  </a:lnTo>
                  <a:lnTo>
                    <a:pt x="10295" y="243"/>
                  </a:lnTo>
                  <a:lnTo>
                    <a:pt x="10303" y="245"/>
                  </a:lnTo>
                  <a:lnTo>
                    <a:pt x="10313" y="248"/>
                  </a:lnTo>
                  <a:lnTo>
                    <a:pt x="10323" y="251"/>
                  </a:lnTo>
                  <a:lnTo>
                    <a:pt x="10331" y="255"/>
                  </a:lnTo>
                  <a:lnTo>
                    <a:pt x="10340" y="259"/>
                  </a:lnTo>
                  <a:lnTo>
                    <a:pt x="10348" y="264"/>
                  </a:lnTo>
                  <a:lnTo>
                    <a:pt x="10356" y="269"/>
                  </a:lnTo>
                  <a:lnTo>
                    <a:pt x="10363" y="275"/>
                  </a:lnTo>
                  <a:lnTo>
                    <a:pt x="10371" y="281"/>
                  </a:lnTo>
                  <a:lnTo>
                    <a:pt x="10377" y="288"/>
                  </a:lnTo>
                  <a:lnTo>
                    <a:pt x="10385" y="295"/>
                  </a:lnTo>
                  <a:lnTo>
                    <a:pt x="10391" y="304"/>
                  </a:lnTo>
                  <a:lnTo>
                    <a:pt x="10392" y="304"/>
                  </a:lnTo>
                  <a:lnTo>
                    <a:pt x="10392" y="97"/>
                  </a:lnTo>
                  <a:lnTo>
                    <a:pt x="10391" y="87"/>
                  </a:lnTo>
                  <a:lnTo>
                    <a:pt x="10389" y="78"/>
                  </a:lnTo>
                  <a:lnTo>
                    <a:pt x="10387" y="74"/>
                  </a:lnTo>
                  <a:lnTo>
                    <a:pt x="10386" y="71"/>
                  </a:lnTo>
                  <a:lnTo>
                    <a:pt x="10383" y="67"/>
                  </a:lnTo>
                  <a:lnTo>
                    <a:pt x="10381" y="65"/>
                  </a:lnTo>
                  <a:lnTo>
                    <a:pt x="10373" y="61"/>
                  </a:lnTo>
                  <a:lnTo>
                    <a:pt x="10366" y="59"/>
                  </a:lnTo>
                  <a:lnTo>
                    <a:pt x="10354" y="58"/>
                  </a:lnTo>
                  <a:lnTo>
                    <a:pt x="10341" y="58"/>
                  </a:lnTo>
                  <a:lnTo>
                    <a:pt x="10301" y="58"/>
                  </a:lnTo>
                  <a:lnTo>
                    <a:pt x="10301" y="9"/>
                  </a:lnTo>
                  <a:lnTo>
                    <a:pt x="10420" y="5"/>
                  </a:lnTo>
                  <a:lnTo>
                    <a:pt x="10539" y="0"/>
                  </a:lnTo>
                  <a:lnTo>
                    <a:pt x="10539" y="615"/>
                  </a:lnTo>
                  <a:lnTo>
                    <a:pt x="10539" y="625"/>
                  </a:lnTo>
                  <a:lnTo>
                    <a:pt x="10541" y="634"/>
                  </a:lnTo>
                  <a:lnTo>
                    <a:pt x="10544" y="641"/>
                  </a:lnTo>
                  <a:lnTo>
                    <a:pt x="10547" y="647"/>
                  </a:lnTo>
                  <a:lnTo>
                    <a:pt x="10553" y="651"/>
                  </a:lnTo>
                  <a:lnTo>
                    <a:pt x="10560" y="652"/>
                  </a:lnTo>
                  <a:lnTo>
                    <a:pt x="10571" y="654"/>
                  </a:lnTo>
                  <a:lnTo>
                    <a:pt x="10582" y="654"/>
                  </a:lnTo>
                  <a:lnTo>
                    <a:pt x="10616" y="654"/>
                  </a:lnTo>
                  <a:lnTo>
                    <a:pt x="10616" y="702"/>
                  </a:lnTo>
                  <a:lnTo>
                    <a:pt x="10505" y="702"/>
                  </a:lnTo>
                  <a:lnTo>
                    <a:pt x="10397" y="702"/>
                  </a:lnTo>
                  <a:lnTo>
                    <a:pt x="10397" y="636"/>
                  </a:lnTo>
                  <a:lnTo>
                    <a:pt x="10391" y="644"/>
                  </a:lnTo>
                  <a:lnTo>
                    <a:pt x="10386" y="650"/>
                  </a:lnTo>
                  <a:lnTo>
                    <a:pt x="10378" y="658"/>
                  </a:lnTo>
                  <a:lnTo>
                    <a:pt x="10371" y="665"/>
                  </a:lnTo>
                  <a:lnTo>
                    <a:pt x="10363" y="673"/>
                  </a:lnTo>
                  <a:lnTo>
                    <a:pt x="10355" y="678"/>
                  </a:lnTo>
                  <a:lnTo>
                    <a:pt x="10347" y="684"/>
                  </a:lnTo>
                  <a:lnTo>
                    <a:pt x="10338" y="690"/>
                  </a:lnTo>
                  <a:lnTo>
                    <a:pt x="10329" y="695"/>
                  </a:lnTo>
                  <a:lnTo>
                    <a:pt x="10320" y="700"/>
                  </a:lnTo>
                  <a:lnTo>
                    <a:pt x="10311" y="703"/>
                  </a:lnTo>
                  <a:lnTo>
                    <a:pt x="10300" y="706"/>
                  </a:lnTo>
                  <a:lnTo>
                    <a:pt x="10290" y="709"/>
                  </a:lnTo>
                  <a:lnTo>
                    <a:pt x="10281" y="711"/>
                  </a:lnTo>
                  <a:lnTo>
                    <a:pt x="10270" y="714"/>
                  </a:lnTo>
                  <a:lnTo>
                    <a:pt x="10259" y="715"/>
                  </a:lnTo>
                  <a:lnTo>
                    <a:pt x="10248" y="716"/>
                  </a:lnTo>
                  <a:lnTo>
                    <a:pt x="10237" y="716"/>
                  </a:lnTo>
                  <a:close/>
                  <a:moveTo>
                    <a:pt x="10295" y="303"/>
                  </a:moveTo>
                  <a:lnTo>
                    <a:pt x="10283" y="304"/>
                  </a:lnTo>
                  <a:lnTo>
                    <a:pt x="10273" y="306"/>
                  </a:lnTo>
                  <a:lnTo>
                    <a:pt x="10262" y="308"/>
                  </a:lnTo>
                  <a:lnTo>
                    <a:pt x="10253" y="314"/>
                  </a:lnTo>
                  <a:lnTo>
                    <a:pt x="10244" y="320"/>
                  </a:lnTo>
                  <a:lnTo>
                    <a:pt x="10237" y="329"/>
                  </a:lnTo>
                  <a:lnTo>
                    <a:pt x="10229" y="337"/>
                  </a:lnTo>
                  <a:lnTo>
                    <a:pt x="10223" y="348"/>
                  </a:lnTo>
                  <a:lnTo>
                    <a:pt x="10216" y="360"/>
                  </a:lnTo>
                  <a:lnTo>
                    <a:pt x="10211" y="374"/>
                  </a:lnTo>
                  <a:lnTo>
                    <a:pt x="10206" y="388"/>
                  </a:lnTo>
                  <a:lnTo>
                    <a:pt x="10203" y="404"/>
                  </a:lnTo>
                  <a:lnTo>
                    <a:pt x="10200" y="420"/>
                  </a:lnTo>
                  <a:lnTo>
                    <a:pt x="10199" y="437"/>
                  </a:lnTo>
                  <a:lnTo>
                    <a:pt x="10198" y="457"/>
                  </a:lnTo>
                  <a:lnTo>
                    <a:pt x="10197" y="478"/>
                  </a:lnTo>
                  <a:lnTo>
                    <a:pt x="10198" y="498"/>
                  </a:lnTo>
                  <a:lnTo>
                    <a:pt x="10199" y="518"/>
                  </a:lnTo>
                  <a:lnTo>
                    <a:pt x="10200" y="535"/>
                  </a:lnTo>
                  <a:lnTo>
                    <a:pt x="10202" y="552"/>
                  </a:lnTo>
                  <a:lnTo>
                    <a:pt x="10206" y="568"/>
                  </a:lnTo>
                  <a:lnTo>
                    <a:pt x="10211" y="582"/>
                  </a:lnTo>
                  <a:lnTo>
                    <a:pt x="10216" y="596"/>
                  </a:lnTo>
                  <a:lnTo>
                    <a:pt x="10221" y="607"/>
                  </a:lnTo>
                  <a:lnTo>
                    <a:pt x="10228" y="618"/>
                  </a:lnTo>
                  <a:lnTo>
                    <a:pt x="10235" y="626"/>
                  </a:lnTo>
                  <a:lnTo>
                    <a:pt x="10243" y="634"/>
                  </a:lnTo>
                  <a:lnTo>
                    <a:pt x="10252" y="640"/>
                  </a:lnTo>
                  <a:lnTo>
                    <a:pt x="10261" y="646"/>
                  </a:lnTo>
                  <a:lnTo>
                    <a:pt x="10272" y="649"/>
                  </a:lnTo>
                  <a:lnTo>
                    <a:pt x="10282" y="651"/>
                  </a:lnTo>
                  <a:lnTo>
                    <a:pt x="10295" y="651"/>
                  </a:lnTo>
                  <a:lnTo>
                    <a:pt x="10305" y="651"/>
                  </a:lnTo>
                  <a:lnTo>
                    <a:pt x="10316" y="649"/>
                  </a:lnTo>
                  <a:lnTo>
                    <a:pt x="10326" y="646"/>
                  </a:lnTo>
                  <a:lnTo>
                    <a:pt x="10335" y="640"/>
                  </a:lnTo>
                  <a:lnTo>
                    <a:pt x="10344" y="634"/>
                  </a:lnTo>
                  <a:lnTo>
                    <a:pt x="10352" y="626"/>
                  </a:lnTo>
                  <a:lnTo>
                    <a:pt x="10359" y="617"/>
                  </a:lnTo>
                  <a:lnTo>
                    <a:pt x="10367" y="606"/>
                  </a:lnTo>
                  <a:lnTo>
                    <a:pt x="10373" y="594"/>
                  </a:lnTo>
                  <a:lnTo>
                    <a:pt x="10377" y="581"/>
                  </a:lnTo>
                  <a:lnTo>
                    <a:pt x="10382" y="567"/>
                  </a:lnTo>
                  <a:lnTo>
                    <a:pt x="10385" y="552"/>
                  </a:lnTo>
                  <a:lnTo>
                    <a:pt x="10388" y="534"/>
                  </a:lnTo>
                  <a:lnTo>
                    <a:pt x="10390" y="517"/>
                  </a:lnTo>
                  <a:lnTo>
                    <a:pt x="10391" y="497"/>
                  </a:lnTo>
                  <a:lnTo>
                    <a:pt x="10392" y="477"/>
                  </a:lnTo>
                  <a:lnTo>
                    <a:pt x="10391" y="455"/>
                  </a:lnTo>
                  <a:lnTo>
                    <a:pt x="10390" y="437"/>
                  </a:lnTo>
                  <a:lnTo>
                    <a:pt x="10388" y="419"/>
                  </a:lnTo>
                  <a:lnTo>
                    <a:pt x="10386" y="403"/>
                  </a:lnTo>
                  <a:lnTo>
                    <a:pt x="10382" y="386"/>
                  </a:lnTo>
                  <a:lnTo>
                    <a:pt x="10377" y="373"/>
                  </a:lnTo>
                  <a:lnTo>
                    <a:pt x="10373" y="359"/>
                  </a:lnTo>
                  <a:lnTo>
                    <a:pt x="10367" y="347"/>
                  </a:lnTo>
                  <a:lnTo>
                    <a:pt x="10360" y="336"/>
                  </a:lnTo>
                  <a:lnTo>
                    <a:pt x="10353" y="328"/>
                  </a:lnTo>
                  <a:lnTo>
                    <a:pt x="10345" y="320"/>
                  </a:lnTo>
                  <a:lnTo>
                    <a:pt x="10337" y="314"/>
                  </a:lnTo>
                  <a:lnTo>
                    <a:pt x="10327" y="308"/>
                  </a:lnTo>
                  <a:lnTo>
                    <a:pt x="10317" y="306"/>
                  </a:lnTo>
                  <a:lnTo>
                    <a:pt x="10305" y="304"/>
                  </a:lnTo>
                  <a:lnTo>
                    <a:pt x="10295" y="303"/>
                  </a:lnTo>
                  <a:close/>
                  <a:moveTo>
                    <a:pt x="10741" y="615"/>
                  </a:moveTo>
                  <a:lnTo>
                    <a:pt x="10741" y="348"/>
                  </a:lnTo>
                  <a:lnTo>
                    <a:pt x="10741" y="336"/>
                  </a:lnTo>
                  <a:lnTo>
                    <a:pt x="10739" y="329"/>
                  </a:lnTo>
                  <a:lnTo>
                    <a:pt x="10735" y="321"/>
                  </a:lnTo>
                  <a:lnTo>
                    <a:pt x="10731" y="316"/>
                  </a:lnTo>
                  <a:lnTo>
                    <a:pt x="10725" y="311"/>
                  </a:lnTo>
                  <a:lnTo>
                    <a:pt x="10718" y="308"/>
                  </a:lnTo>
                  <a:lnTo>
                    <a:pt x="10708" y="307"/>
                  </a:lnTo>
                  <a:lnTo>
                    <a:pt x="10696" y="306"/>
                  </a:lnTo>
                  <a:lnTo>
                    <a:pt x="10662" y="306"/>
                  </a:lnTo>
                  <a:lnTo>
                    <a:pt x="10662" y="260"/>
                  </a:lnTo>
                  <a:lnTo>
                    <a:pt x="10774" y="254"/>
                  </a:lnTo>
                  <a:lnTo>
                    <a:pt x="10887" y="249"/>
                  </a:lnTo>
                  <a:lnTo>
                    <a:pt x="10887" y="615"/>
                  </a:lnTo>
                  <a:lnTo>
                    <a:pt x="10888" y="625"/>
                  </a:lnTo>
                  <a:lnTo>
                    <a:pt x="10889" y="634"/>
                  </a:lnTo>
                  <a:lnTo>
                    <a:pt x="10891" y="641"/>
                  </a:lnTo>
                  <a:lnTo>
                    <a:pt x="10896" y="647"/>
                  </a:lnTo>
                  <a:lnTo>
                    <a:pt x="10901" y="651"/>
                  </a:lnTo>
                  <a:lnTo>
                    <a:pt x="10909" y="652"/>
                  </a:lnTo>
                  <a:lnTo>
                    <a:pt x="10917" y="654"/>
                  </a:lnTo>
                  <a:lnTo>
                    <a:pt x="10928" y="654"/>
                  </a:lnTo>
                  <a:lnTo>
                    <a:pt x="10960" y="654"/>
                  </a:lnTo>
                  <a:lnTo>
                    <a:pt x="10960" y="702"/>
                  </a:lnTo>
                  <a:lnTo>
                    <a:pt x="10814" y="702"/>
                  </a:lnTo>
                  <a:lnTo>
                    <a:pt x="10669" y="702"/>
                  </a:lnTo>
                  <a:lnTo>
                    <a:pt x="10669" y="654"/>
                  </a:lnTo>
                  <a:lnTo>
                    <a:pt x="10699" y="654"/>
                  </a:lnTo>
                  <a:lnTo>
                    <a:pt x="10711" y="654"/>
                  </a:lnTo>
                  <a:lnTo>
                    <a:pt x="10719" y="652"/>
                  </a:lnTo>
                  <a:lnTo>
                    <a:pt x="10726" y="650"/>
                  </a:lnTo>
                  <a:lnTo>
                    <a:pt x="10732" y="647"/>
                  </a:lnTo>
                  <a:lnTo>
                    <a:pt x="10735" y="641"/>
                  </a:lnTo>
                  <a:lnTo>
                    <a:pt x="10739" y="634"/>
                  </a:lnTo>
                  <a:lnTo>
                    <a:pt x="10741" y="625"/>
                  </a:lnTo>
                  <a:lnTo>
                    <a:pt x="10741" y="615"/>
                  </a:lnTo>
                  <a:close/>
                  <a:moveTo>
                    <a:pt x="10815" y="0"/>
                  </a:moveTo>
                  <a:lnTo>
                    <a:pt x="10823" y="1"/>
                  </a:lnTo>
                  <a:lnTo>
                    <a:pt x="10831" y="2"/>
                  </a:lnTo>
                  <a:lnTo>
                    <a:pt x="10839" y="4"/>
                  </a:lnTo>
                  <a:lnTo>
                    <a:pt x="10845" y="6"/>
                  </a:lnTo>
                  <a:lnTo>
                    <a:pt x="10853" y="9"/>
                  </a:lnTo>
                  <a:lnTo>
                    <a:pt x="10860" y="13"/>
                  </a:lnTo>
                  <a:lnTo>
                    <a:pt x="10867" y="18"/>
                  </a:lnTo>
                  <a:lnTo>
                    <a:pt x="10872" y="23"/>
                  </a:lnTo>
                  <a:lnTo>
                    <a:pt x="10877" y="30"/>
                  </a:lnTo>
                  <a:lnTo>
                    <a:pt x="10883" y="35"/>
                  </a:lnTo>
                  <a:lnTo>
                    <a:pt x="10887" y="43"/>
                  </a:lnTo>
                  <a:lnTo>
                    <a:pt x="10890" y="50"/>
                  </a:lnTo>
                  <a:lnTo>
                    <a:pt x="10891" y="58"/>
                  </a:lnTo>
                  <a:lnTo>
                    <a:pt x="10894" y="64"/>
                  </a:lnTo>
                  <a:lnTo>
                    <a:pt x="10895" y="73"/>
                  </a:lnTo>
                  <a:lnTo>
                    <a:pt x="10896" y="81"/>
                  </a:lnTo>
                  <a:lnTo>
                    <a:pt x="10895" y="90"/>
                  </a:lnTo>
                  <a:lnTo>
                    <a:pt x="10894" y="99"/>
                  </a:lnTo>
                  <a:lnTo>
                    <a:pt x="10891" y="106"/>
                  </a:lnTo>
                  <a:lnTo>
                    <a:pt x="10890" y="112"/>
                  </a:lnTo>
                  <a:lnTo>
                    <a:pt x="10887" y="120"/>
                  </a:lnTo>
                  <a:lnTo>
                    <a:pt x="10883" y="128"/>
                  </a:lnTo>
                  <a:lnTo>
                    <a:pt x="10877" y="133"/>
                  </a:lnTo>
                  <a:lnTo>
                    <a:pt x="10872" y="139"/>
                  </a:lnTo>
                  <a:lnTo>
                    <a:pt x="10867" y="145"/>
                  </a:lnTo>
                  <a:lnTo>
                    <a:pt x="10860" y="150"/>
                  </a:lnTo>
                  <a:lnTo>
                    <a:pt x="10853" y="154"/>
                  </a:lnTo>
                  <a:lnTo>
                    <a:pt x="10845" y="158"/>
                  </a:lnTo>
                  <a:lnTo>
                    <a:pt x="10839" y="160"/>
                  </a:lnTo>
                  <a:lnTo>
                    <a:pt x="10831" y="161"/>
                  </a:lnTo>
                  <a:lnTo>
                    <a:pt x="10823" y="162"/>
                  </a:lnTo>
                  <a:lnTo>
                    <a:pt x="10815" y="163"/>
                  </a:lnTo>
                  <a:lnTo>
                    <a:pt x="10805" y="162"/>
                  </a:lnTo>
                  <a:lnTo>
                    <a:pt x="10798" y="161"/>
                  </a:lnTo>
                  <a:lnTo>
                    <a:pt x="10790" y="160"/>
                  </a:lnTo>
                  <a:lnTo>
                    <a:pt x="10783" y="158"/>
                  </a:lnTo>
                  <a:lnTo>
                    <a:pt x="10775" y="154"/>
                  </a:lnTo>
                  <a:lnTo>
                    <a:pt x="10768" y="150"/>
                  </a:lnTo>
                  <a:lnTo>
                    <a:pt x="10762" y="145"/>
                  </a:lnTo>
                  <a:lnTo>
                    <a:pt x="10756" y="139"/>
                  </a:lnTo>
                  <a:lnTo>
                    <a:pt x="10751" y="133"/>
                  </a:lnTo>
                  <a:lnTo>
                    <a:pt x="10745" y="128"/>
                  </a:lnTo>
                  <a:lnTo>
                    <a:pt x="10742" y="120"/>
                  </a:lnTo>
                  <a:lnTo>
                    <a:pt x="10739" y="112"/>
                  </a:lnTo>
                  <a:lnTo>
                    <a:pt x="10737" y="106"/>
                  </a:lnTo>
                  <a:lnTo>
                    <a:pt x="10734" y="99"/>
                  </a:lnTo>
                  <a:lnTo>
                    <a:pt x="10733" y="90"/>
                  </a:lnTo>
                  <a:lnTo>
                    <a:pt x="10732" y="81"/>
                  </a:lnTo>
                  <a:lnTo>
                    <a:pt x="10733" y="73"/>
                  </a:lnTo>
                  <a:lnTo>
                    <a:pt x="10734" y="64"/>
                  </a:lnTo>
                  <a:lnTo>
                    <a:pt x="10737" y="58"/>
                  </a:lnTo>
                  <a:lnTo>
                    <a:pt x="10739" y="50"/>
                  </a:lnTo>
                  <a:lnTo>
                    <a:pt x="10742" y="43"/>
                  </a:lnTo>
                  <a:lnTo>
                    <a:pt x="10745" y="35"/>
                  </a:lnTo>
                  <a:lnTo>
                    <a:pt x="10751" y="30"/>
                  </a:lnTo>
                  <a:lnTo>
                    <a:pt x="10756" y="23"/>
                  </a:lnTo>
                  <a:lnTo>
                    <a:pt x="10762" y="18"/>
                  </a:lnTo>
                  <a:lnTo>
                    <a:pt x="10768" y="13"/>
                  </a:lnTo>
                  <a:lnTo>
                    <a:pt x="10775" y="9"/>
                  </a:lnTo>
                  <a:lnTo>
                    <a:pt x="10783" y="6"/>
                  </a:lnTo>
                  <a:lnTo>
                    <a:pt x="10790" y="4"/>
                  </a:lnTo>
                  <a:lnTo>
                    <a:pt x="10798" y="2"/>
                  </a:lnTo>
                  <a:lnTo>
                    <a:pt x="10805" y="1"/>
                  </a:lnTo>
                  <a:lnTo>
                    <a:pt x="10815" y="0"/>
                  </a:lnTo>
                  <a:close/>
                  <a:moveTo>
                    <a:pt x="11490" y="548"/>
                  </a:moveTo>
                  <a:lnTo>
                    <a:pt x="11484" y="568"/>
                  </a:lnTo>
                  <a:lnTo>
                    <a:pt x="11475" y="588"/>
                  </a:lnTo>
                  <a:lnTo>
                    <a:pt x="11466" y="605"/>
                  </a:lnTo>
                  <a:lnTo>
                    <a:pt x="11457" y="623"/>
                  </a:lnTo>
                  <a:lnTo>
                    <a:pt x="11446" y="637"/>
                  </a:lnTo>
                  <a:lnTo>
                    <a:pt x="11435" y="651"/>
                  </a:lnTo>
                  <a:lnTo>
                    <a:pt x="11424" y="664"/>
                  </a:lnTo>
                  <a:lnTo>
                    <a:pt x="11411" y="675"/>
                  </a:lnTo>
                  <a:lnTo>
                    <a:pt x="11398" y="684"/>
                  </a:lnTo>
                  <a:lnTo>
                    <a:pt x="11384" y="693"/>
                  </a:lnTo>
                  <a:lnTo>
                    <a:pt x="11368" y="701"/>
                  </a:lnTo>
                  <a:lnTo>
                    <a:pt x="11353" y="705"/>
                  </a:lnTo>
                  <a:lnTo>
                    <a:pt x="11335" y="709"/>
                  </a:lnTo>
                  <a:lnTo>
                    <a:pt x="11317" y="714"/>
                  </a:lnTo>
                  <a:lnTo>
                    <a:pt x="11299" y="715"/>
                  </a:lnTo>
                  <a:lnTo>
                    <a:pt x="11280" y="716"/>
                  </a:lnTo>
                  <a:lnTo>
                    <a:pt x="11263" y="716"/>
                  </a:lnTo>
                  <a:lnTo>
                    <a:pt x="11249" y="715"/>
                  </a:lnTo>
                  <a:lnTo>
                    <a:pt x="11235" y="714"/>
                  </a:lnTo>
                  <a:lnTo>
                    <a:pt x="11221" y="711"/>
                  </a:lnTo>
                  <a:lnTo>
                    <a:pt x="11209" y="709"/>
                  </a:lnTo>
                  <a:lnTo>
                    <a:pt x="11196" y="706"/>
                  </a:lnTo>
                  <a:lnTo>
                    <a:pt x="11184" y="703"/>
                  </a:lnTo>
                  <a:lnTo>
                    <a:pt x="11171" y="701"/>
                  </a:lnTo>
                  <a:lnTo>
                    <a:pt x="11160" y="696"/>
                  </a:lnTo>
                  <a:lnTo>
                    <a:pt x="11148" y="691"/>
                  </a:lnTo>
                  <a:lnTo>
                    <a:pt x="11138" y="686"/>
                  </a:lnTo>
                  <a:lnTo>
                    <a:pt x="11127" y="679"/>
                  </a:lnTo>
                  <a:lnTo>
                    <a:pt x="11117" y="674"/>
                  </a:lnTo>
                  <a:lnTo>
                    <a:pt x="11107" y="667"/>
                  </a:lnTo>
                  <a:lnTo>
                    <a:pt x="11098" y="660"/>
                  </a:lnTo>
                  <a:lnTo>
                    <a:pt x="11089" y="651"/>
                  </a:lnTo>
                  <a:lnTo>
                    <a:pt x="11082" y="645"/>
                  </a:lnTo>
                  <a:lnTo>
                    <a:pt x="11073" y="635"/>
                  </a:lnTo>
                  <a:lnTo>
                    <a:pt x="11066" y="626"/>
                  </a:lnTo>
                  <a:lnTo>
                    <a:pt x="11060" y="618"/>
                  </a:lnTo>
                  <a:lnTo>
                    <a:pt x="11054" y="608"/>
                  </a:lnTo>
                  <a:lnTo>
                    <a:pt x="11047" y="598"/>
                  </a:lnTo>
                  <a:lnTo>
                    <a:pt x="11043" y="588"/>
                  </a:lnTo>
                  <a:lnTo>
                    <a:pt x="11039" y="577"/>
                  </a:lnTo>
                  <a:lnTo>
                    <a:pt x="11034" y="566"/>
                  </a:lnTo>
                  <a:lnTo>
                    <a:pt x="11031" y="553"/>
                  </a:lnTo>
                  <a:lnTo>
                    <a:pt x="11028" y="543"/>
                  </a:lnTo>
                  <a:lnTo>
                    <a:pt x="11026" y="530"/>
                  </a:lnTo>
                  <a:lnTo>
                    <a:pt x="11024" y="518"/>
                  </a:lnTo>
                  <a:lnTo>
                    <a:pt x="11021" y="504"/>
                  </a:lnTo>
                  <a:lnTo>
                    <a:pt x="11021" y="491"/>
                  </a:lnTo>
                  <a:lnTo>
                    <a:pt x="11020" y="478"/>
                  </a:lnTo>
                  <a:lnTo>
                    <a:pt x="11021" y="465"/>
                  </a:lnTo>
                  <a:lnTo>
                    <a:pt x="11023" y="453"/>
                  </a:lnTo>
                  <a:lnTo>
                    <a:pt x="11024" y="441"/>
                  </a:lnTo>
                  <a:lnTo>
                    <a:pt x="11026" y="430"/>
                  </a:lnTo>
                  <a:lnTo>
                    <a:pt x="11029" y="418"/>
                  </a:lnTo>
                  <a:lnTo>
                    <a:pt x="11032" y="406"/>
                  </a:lnTo>
                  <a:lnTo>
                    <a:pt x="11035" y="396"/>
                  </a:lnTo>
                  <a:lnTo>
                    <a:pt x="11040" y="385"/>
                  </a:lnTo>
                  <a:lnTo>
                    <a:pt x="11044" y="375"/>
                  </a:lnTo>
                  <a:lnTo>
                    <a:pt x="11051" y="364"/>
                  </a:lnTo>
                  <a:lnTo>
                    <a:pt x="11057" y="355"/>
                  </a:lnTo>
                  <a:lnTo>
                    <a:pt x="11063" y="345"/>
                  </a:lnTo>
                  <a:lnTo>
                    <a:pt x="11071" y="335"/>
                  </a:lnTo>
                  <a:lnTo>
                    <a:pt x="11078" y="326"/>
                  </a:lnTo>
                  <a:lnTo>
                    <a:pt x="11087" y="317"/>
                  </a:lnTo>
                  <a:lnTo>
                    <a:pt x="11096" y="308"/>
                  </a:lnTo>
                  <a:lnTo>
                    <a:pt x="11106" y="301"/>
                  </a:lnTo>
                  <a:lnTo>
                    <a:pt x="11115" y="292"/>
                  </a:lnTo>
                  <a:lnTo>
                    <a:pt x="11126" y="285"/>
                  </a:lnTo>
                  <a:lnTo>
                    <a:pt x="11137" y="278"/>
                  </a:lnTo>
                  <a:lnTo>
                    <a:pt x="11146" y="272"/>
                  </a:lnTo>
                  <a:lnTo>
                    <a:pt x="11157" y="266"/>
                  </a:lnTo>
                  <a:lnTo>
                    <a:pt x="11168" y="261"/>
                  </a:lnTo>
                  <a:lnTo>
                    <a:pt x="11180" y="257"/>
                  </a:lnTo>
                  <a:lnTo>
                    <a:pt x="11190" y="252"/>
                  </a:lnTo>
                  <a:lnTo>
                    <a:pt x="11203" y="249"/>
                  </a:lnTo>
                  <a:lnTo>
                    <a:pt x="11214" y="246"/>
                  </a:lnTo>
                  <a:lnTo>
                    <a:pt x="11227" y="244"/>
                  </a:lnTo>
                  <a:lnTo>
                    <a:pt x="11239" y="242"/>
                  </a:lnTo>
                  <a:lnTo>
                    <a:pt x="11253" y="239"/>
                  </a:lnTo>
                  <a:lnTo>
                    <a:pt x="11266" y="239"/>
                  </a:lnTo>
                  <a:lnTo>
                    <a:pt x="11280" y="238"/>
                  </a:lnTo>
                  <a:lnTo>
                    <a:pt x="11302" y="239"/>
                  </a:lnTo>
                  <a:lnTo>
                    <a:pt x="11325" y="240"/>
                  </a:lnTo>
                  <a:lnTo>
                    <a:pt x="11345" y="244"/>
                  </a:lnTo>
                  <a:lnTo>
                    <a:pt x="11364" y="248"/>
                  </a:lnTo>
                  <a:lnTo>
                    <a:pt x="11384" y="252"/>
                  </a:lnTo>
                  <a:lnTo>
                    <a:pt x="11401" y="258"/>
                  </a:lnTo>
                  <a:lnTo>
                    <a:pt x="11416" y="265"/>
                  </a:lnTo>
                  <a:lnTo>
                    <a:pt x="11431" y="273"/>
                  </a:lnTo>
                  <a:lnTo>
                    <a:pt x="11443" y="281"/>
                  </a:lnTo>
                  <a:lnTo>
                    <a:pt x="11455" y="291"/>
                  </a:lnTo>
                  <a:lnTo>
                    <a:pt x="11463" y="303"/>
                  </a:lnTo>
                  <a:lnTo>
                    <a:pt x="11472" y="314"/>
                  </a:lnTo>
                  <a:lnTo>
                    <a:pt x="11478" y="325"/>
                  </a:lnTo>
                  <a:lnTo>
                    <a:pt x="11483" y="338"/>
                  </a:lnTo>
                  <a:lnTo>
                    <a:pt x="11484" y="352"/>
                  </a:lnTo>
                  <a:lnTo>
                    <a:pt x="11485" y="366"/>
                  </a:lnTo>
                  <a:lnTo>
                    <a:pt x="11485" y="376"/>
                  </a:lnTo>
                  <a:lnTo>
                    <a:pt x="11484" y="383"/>
                  </a:lnTo>
                  <a:lnTo>
                    <a:pt x="11483" y="391"/>
                  </a:lnTo>
                  <a:lnTo>
                    <a:pt x="11481" y="398"/>
                  </a:lnTo>
                  <a:lnTo>
                    <a:pt x="11476" y="405"/>
                  </a:lnTo>
                  <a:lnTo>
                    <a:pt x="11472" y="412"/>
                  </a:lnTo>
                  <a:lnTo>
                    <a:pt x="11467" y="419"/>
                  </a:lnTo>
                  <a:lnTo>
                    <a:pt x="11461" y="425"/>
                  </a:lnTo>
                  <a:lnTo>
                    <a:pt x="11456" y="431"/>
                  </a:lnTo>
                  <a:lnTo>
                    <a:pt x="11449" y="436"/>
                  </a:lnTo>
                  <a:lnTo>
                    <a:pt x="11442" y="440"/>
                  </a:lnTo>
                  <a:lnTo>
                    <a:pt x="11435" y="444"/>
                  </a:lnTo>
                  <a:lnTo>
                    <a:pt x="11428" y="446"/>
                  </a:lnTo>
                  <a:lnTo>
                    <a:pt x="11419" y="448"/>
                  </a:lnTo>
                  <a:lnTo>
                    <a:pt x="11411" y="449"/>
                  </a:lnTo>
                  <a:lnTo>
                    <a:pt x="11403" y="450"/>
                  </a:lnTo>
                  <a:lnTo>
                    <a:pt x="11390" y="449"/>
                  </a:lnTo>
                  <a:lnTo>
                    <a:pt x="11378" y="447"/>
                  </a:lnTo>
                  <a:lnTo>
                    <a:pt x="11367" y="444"/>
                  </a:lnTo>
                  <a:lnTo>
                    <a:pt x="11358" y="439"/>
                  </a:lnTo>
                  <a:lnTo>
                    <a:pt x="11348" y="434"/>
                  </a:lnTo>
                  <a:lnTo>
                    <a:pt x="11341" y="429"/>
                  </a:lnTo>
                  <a:lnTo>
                    <a:pt x="11334" y="420"/>
                  </a:lnTo>
                  <a:lnTo>
                    <a:pt x="11329" y="410"/>
                  </a:lnTo>
                  <a:lnTo>
                    <a:pt x="11325" y="402"/>
                  </a:lnTo>
                  <a:lnTo>
                    <a:pt x="11321" y="391"/>
                  </a:lnTo>
                  <a:lnTo>
                    <a:pt x="11321" y="381"/>
                  </a:lnTo>
                  <a:lnTo>
                    <a:pt x="11321" y="372"/>
                  </a:lnTo>
                  <a:lnTo>
                    <a:pt x="11325" y="362"/>
                  </a:lnTo>
                  <a:lnTo>
                    <a:pt x="11329" y="352"/>
                  </a:lnTo>
                  <a:lnTo>
                    <a:pt x="11334" y="342"/>
                  </a:lnTo>
                  <a:lnTo>
                    <a:pt x="11342" y="331"/>
                  </a:lnTo>
                  <a:lnTo>
                    <a:pt x="11345" y="326"/>
                  </a:lnTo>
                  <a:lnTo>
                    <a:pt x="11348" y="322"/>
                  </a:lnTo>
                  <a:lnTo>
                    <a:pt x="11349" y="317"/>
                  </a:lnTo>
                  <a:lnTo>
                    <a:pt x="11351" y="312"/>
                  </a:lnTo>
                  <a:lnTo>
                    <a:pt x="11351" y="308"/>
                  </a:lnTo>
                  <a:lnTo>
                    <a:pt x="11349" y="306"/>
                  </a:lnTo>
                  <a:lnTo>
                    <a:pt x="11347" y="302"/>
                  </a:lnTo>
                  <a:lnTo>
                    <a:pt x="11344" y="298"/>
                  </a:lnTo>
                  <a:lnTo>
                    <a:pt x="11340" y="295"/>
                  </a:lnTo>
                  <a:lnTo>
                    <a:pt x="11335" y="293"/>
                  </a:lnTo>
                  <a:lnTo>
                    <a:pt x="11331" y="290"/>
                  </a:lnTo>
                  <a:lnTo>
                    <a:pt x="11325" y="289"/>
                  </a:lnTo>
                  <a:lnTo>
                    <a:pt x="11311" y="286"/>
                  </a:lnTo>
                  <a:lnTo>
                    <a:pt x="11294" y="286"/>
                  </a:lnTo>
                  <a:lnTo>
                    <a:pt x="11282" y="286"/>
                  </a:lnTo>
                  <a:lnTo>
                    <a:pt x="11269" y="288"/>
                  </a:lnTo>
                  <a:lnTo>
                    <a:pt x="11259" y="292"/>
                  </a:lnTo>
                  <a:lnTo>
                    <a:pt x="11248" y="297"/>
                  </a:lnTo>
                  <a:lnTo>
                    <a:pt x="11239" y="305"/>
                  </a:lnTo>
                  <a:lnTo>
                    <a:pt x="11230" y="312"/>
                  </a:lnTo>
                  <a:lnTo>
                    <a:pt x="11221" y="322"/>
                  </a:lnTo>
                  <a:lnTo>
                    <a:pt x="11214" y="333"/>
                  </a:lnTo>
                  <a:lnTo>
                    <a:pt x="11209" y="346"/>
                  </a:lnTo>
                  <a:lnTo>
                    <a:pt x="11202" y="360"/>
                  </a:lnTo>
                  <a:lnTo>
                    <a:pt x="11198" y="376"/>
                  </a:lnTo>
                  <a:lnTo>
                    <a:pt x="11194" y="391"/>
                  </a:lnTo>
                  <a:lnTo>
                    <a:pt x="11190" y="408"/>
                  </a:lnTo>
                  <a:lnTo>
                    <a:pt x="11188" y="429"/>
                  </a:lnTo>
                  <a:lnTo>
                    <a:pt x="11187" y="448"/>
                  </a:lnTo>
                  <a:lnTo>
                    <a:pt x="11187" y="469"/>
                  </a:lnTo>
                  <a:lnTo>
                    <a:pt x="11187" y="490"/>
                  </a:lnTo>
                  <a:lnTo>
                    <a:pt x="11188" y="510"/>
                  </a:lnTo>
                  <a:lnTo>
                    <a:pt x="11190" y="529"/>
                  </a:lnTo>
                  <a:lnTo>
                    <a:pt x="11194" y="547"/>
                  </a:lnTo>
                  <a:lnTo>
                    <a:pt x="11199" y="563"/>
                  </a:lnTo>
                  <a:lnTo>
                    <a:pt x="11204" y="578"/>
                  </a:lnTo>
                  <a:lnTo>
                    <a:pt x="11211" y="592"/>
                  </a:lnTo>
                  <a:lnTo>
                    <a:pt x="11217" y="604"/>
                  </a:lnTo>
                  <a:lnTo>
                    <a:pt x="11226" y="616"/>
                  </a:lnTo>
                  <a:lnTo>
                    <a:pt x="11234" y="625"/>
                  </a:lnTo>
                  <a:lnTo>
                    <a:pt x="11244" y="633"/>
                  </a:lnTo>
                  <a:lnTo>
                    <a:pt x="11255" y="640"/>
                  </a:lnTo>
                  <a:lnTo>
                    <a:pt x="11266" y="646"/>
                  </a:lnTo>
                  <a:lnTo>
                    <a:pt x="11277" y="649"/>
                  </a:lnTo>
                  <a:lnTo>
                    <a:pt x="11290" y="651"/>
                  </a:lnTo>
                  <a:lnTo>
                    <a:pt x="11304" y="651"/>
                  </a:lnTo>
                  <a:lnTo>
                    <a:pt x="11316" y="651"/>
                  </a:lnTo>
                  <a:lnTo>
                    <a:pt x="11328" y="650"/>
                  </a:lnTo>
                  <a:lnTo>
                    <a:pt x="11339" y="648"/>
                  </a:lnTo>
                  <a:lnTo>
                    <a:pt x="11351" y="645"/>
                  </a:lnTo>
                  <a:lnTo>
                    <a:pt x="11361" y="639"/>
                  </a:lnTo>
                  <a:lnTo>
                    <a:pt x="11372" y="634"/>
                  </a:lnTo>
                  <a:lnTo>
                    <a:pt x="11382" y="627"/>
                  </a:lnTo>
                  <a:lnTo>
                    <a:pt x="11391" y="621"/>
                  </a:lnTo>
                  <a:lnTo>
                    <a:pt x="11400" y="612"/>
                  </a:lnTo>
                  <a:lnTo>
                    <a:pt x="11410" y="603"/>
                  </a:lnTo>
                  <a:lnTo>
                    <a:pt x="11416" y="594"/>
                  </a:lnTo>
                  <a:lnTo>
                    <a:pt x="11424" y="583"/>
                  </a:lnTo>
                  <a:lnTo>
                    <a:pt x="11430" y="573"/>
                  </a:lnTo>
                  <a:lnTo>
                    <a:pt x="11435" y="560"/>
                  </a:lnTo>
                  <a:lnTo>
                    <a:pt x="11441" y="548"/>
                  </a:lnTo>
                  <a:lnTo>
                    <a:pt x="11446" y="534"/>
                  </a:lnTo>
                  <a:lnTo>
                    <a:pt x="11490" y="548"/>
                  </a:lnTo>
                  <a:close/>
                  <a:moveTo>
                    <a:pt x="11710" y="716"/>
                  </a:moveTo>
                  <a:lnTo>
                    <a:pt x="11692" y="716"/>
                  </a:lnTo>
                  <a:lnTo>
                    <a:pt x="11676" y="714"/>
                  </a:lnTo>
                  <a:lnTo>
                    <a:pt x="11659" y="711"/>
                  </a:lnTo>
                  <a:lnTo>
                    <a:pt x="11645" y="708"/>
                  </a:lnTo>
                  <a:lnTo>
                    <a:pt x="11632" y="704"/>
                  </a:lnTo>
                  <a:lnTo>
                    <a:pt x="11619" y="700"/>
                  </a:lnTo>
                  <a:lnTo>
                    <a:pt x="11607" y="693"/>
                  </a:lnTo>
                  <a:lnTo>
                    <a:pt x="11598" y="687"/>
                  </a:lnTo>
                  <a:lnTo>
                    <a:pt x="11589" y="678"/>
                  </a:lnTo>
                  <a:lnTo>
                    <a:pt x="11582" y="671"/>
                  </a:lnTo>
                  <a:lnTo>
                    <a:pt x="11574" y="661"/>
                  </a:lnTo>
                  <a:lnTo>
                    <a:pt x="11569" y="651"/>
                  </a:lnTo>
                  <a:lnTo>
                    <a:pt x="11564" y="640"/>
                  </a:lnTo>
                  <a:lnTo>
                    <a:pt x="11561" y="627"/>
                  </a:lnTo>
                  <a:lnTo>
                    <a:pt x="11559" y="616"/>
                  </a:lnTo>
                  <a:lnTo>
                    <a:pt x="11559" y="603"/>
                  </a:lnTo>
                  <a:lnTo>
                    <a:pt x="11559" y="590"/>
                  </a:lnTo>
                  <a:lnTo>
                    <a:pt x="11562" y="578"/>
                  </a:lnTo>
                  <a:lnTo>
                    <a:pt x="11566" y="566"/>
                  </a:lnTo>
                  <a:lnTo>
                    <a:pt x="11571" y="554"/>
                  </a:lnTo>
                  <a:lnTo>
                    <a:pt x="11578" y="545"/>
                  </a:lnTo>
                  <a:lnTo>
                    <a:pt x="11585" y="534"/>
                  </a:lnTo>
                  <a:lnTo>
                    <a:pt x="11596" y="525"/>
                  </a:lnTo>
                  <a:lnTo>
                    <a:pt x="11606" y="516"/>
                  </a:lnTo>
                  <a:lnTo>
                    <a:pt x="11618" y="506"/>
                  </a:lnTo>
                  <a:lnTo>
                    <a:pt x="11632" y="498"/>
                  </a:lnTo>
                  <a:lnTo>
                    <a:pt x="11648" y="490"/>
                  </a:lnTo>
                  <a:lnTo>
                    <a:pt x="11664" y="482"/>
                  </a:lnTo>
                  <a:lnTo>
                    <a:pt x="11683" y="476"/>
                  </a:lnTo>
                  <a:lnTo>
                    <a:pt x="11703" y="468"/>
                  </a:lnTo>
                  <a:lnTo>
                    <a:pt x="11725" y="462"/>
                  </a:lnTo>
                  <a:lnTo>
                    <a:pt x="11747" y="457"/>
                  </a:lnTo>
                  <a:lnTo>
                    <a:pt x="11873" y="426"/>
                  </a:lnTo>
                  <a:lnTo>
                    <a:pt x="11873" y="380"/>
                  </a:lnTo>
                  <a:lnTo>
                    <a:pt x="11872" y="369"/>
                  </a:lnTo>
                  <a:lnTo>
                    <a:pt x="11871" y="358"/>
                  </a:lnTo>
                  <a:lnTo>
                    <a:pt x="11870" y="349"/>
                  </a:lnTo>
                  <a:lnTo>
                    <a:pt x="11867" y="338"/>
                  </a:lnTo>
                  <a:lnTo>
                    <a:pt x="11863" y="331"/>
                  </a:lnTo>
                  <a:lnTo>
                    <a:pt x="11860" y="323"/>
                  </a:lnTo>
                  <a:lnTo>
                    <a:pt x="11855" y="316"/>
                  </a:lnTo>
                  <a:lnTo>
                    <a:pt x="11850" y="309"/>
                  </a:lnTo>
                  <a:lnTo>
                    <a:pt x="11845" y="304"/>
                  </a:lnTo>
                  <a:lnTo>
                    <a:pt x="11838" y="300"/>
                  </a:lnTo>
                  <a:lnTo>
                    <a:pt x="11830" y="295"/>
                  </a:lnTo>
                  <a:lnTo>
                    <a:pt x="11824" y="291"/>
                  </a:lnTo>
                  <a:lnTo>
                    <a:pt x="11815" y="289"/>
                  </a:lnTo>
                  <a:lnTo>
                    <a:pt x="11805" y="287"/>
                  </a:lnTo>
                  <a:lnTo>
                    <a:pt x="11796" y="286"/>
                  </a:lnTo>
                  <a:lnTo>
                    <a:pt x="11785" y="286"/>
                  </a:lnTo>
                  <a:lnTo>
                    <a:pt x="11770" y="286"/>
                  </a:lnTo>
                  <a:lnTo>
                    <a:pt x="11756" y="289"/>
                  </a:lnTo>
                  <a:lnTo>
                    <a:pt x="11742" y="292"/>
                  </a:lnTo>
                  <a:lnTo>
                    <a:pt x="11729" y="298"/>
                  </a:lnTo>
                  <a:lnTo>
                    <a:pt x="11724" y="302"/>
                  </a:lnTo>
                  <a:lnTo>
                    <a:pt x="11719" y="306"/>
                  </a:lnTo>
                  <a:lnTo>
                    <a:pt x="11717" y="309"/>
                  </a:lnTo>
                  <a:lnTo>
                    <a:pt x="11716" y="316"/>
                  </a:lnTo>
                  <a:lnTo>
                    <a:pt x="11716" y="322"/>
                  </a:lnTo>
                  <a:lnTo>
                    <a:pt x="11718" y="329"/>
                  </a:lnTo>
                  <a:lnTo>
                    <a:pt x="11721" y="334"/>
                  </a:lnTo>
                  <a:lnTo>
                    <a:pt x="11727" y="342"/>
                  </a:lnTo>
                  <a:lnTo>
                    <a:pt x="11731" y="350"/>
                  </a:lnTo>
                  <a:lnTo>
                    <a:pt x="11733" y="358"/>
                  </a:lnTo>
                  <a:lnTo>
                    <a:pt x="11735" y="366"/>
                  </a:lnTo>
                  <a:lnTo>
                    <a:pt x="11737" y="376"/>
                  </a:lnTo>
                  <a:lnTo>
                    <a:pt x="11737" y="381"/>
                  </a:lnTo>
                  <a:lnTo>
                    <a:pt x="11735" y="387"/>
                  </a:lnTo>
                  <a:lnTo>
                    <a:pt x="11733" y="393"/>
                  </a:lnTo>
                  <a:lnTo>
                    <a:pt x="11731" y="397"/>
                  </a:lnTo>
                  <a:lnTo>
                    <a:pt x="11729" y="403"/>
                  </a:lnTo>
                  <a:lnTo>
                    <a:pt x="11725" y="407"/>
                  </a:lnTo>
                  <a:lnTo>
                    <a:pt x="11720" y="411"/>
                  </a:lnTo>
                  <a:lnTo>
                    <a:pt x="11715" y="416"/>
                  </a:lnTo>
                  <a:lnTo>
                    <a:pt x="11709" y="420"/>
                  </a:lnTo>
                  <a:lnTo>
                    <a:pt x="11703" y="423"/>
                  </a:lnTo>
                  <a:lnTo>
                    <a:pt x="11697" y="426"/>
                  </a:lnTo>
                  <a:lnTo>
                    <a:pt x="11690" y="429"/>
                  </a:lnTo>
                  <a:lnTo>
                    <a:pt x="11683" y="430"/>
                  </a:lnTo>
                  <a:lnTo>
                    <a:pt x="11676" y="431"/>
                  </a:lnTo>
                  <a:lnTo>
                    <a:pt x="11669" y="432"/>
                  </a:lnTo>
                  <a:lnTo>
                    <a:pt x="11660" y="432"/>
                  </a:lnTo>
                  <a:lnTo>
                    <a:pt x="11654" y="432"/>
                  </a:lnTo>
                  <a:lnTo>
                    <a:pt x="11646" y="431"/>
                  </a:lnTo>
                  <a:lnTo>
                    <a:pt x="11639" y="430"/>
                  </a:lnTo>
                  <a:lnTo>
                    <a:pt x="11632" y="428"/>
                  </a:lnTo>
                  <a:lnTo>
                    <a:pt x="11626" y="424"/>
                  </a:lnTo>
                  <a:lnTo>
                    <a:pt x="11618" y="421"/>
                  </a:lnTo>
                  <a:lnTo>
                    <a:pt x="11613" y="417"/>
                  </a:lnTo>
                  <a:lnTo>
                    <a:pt x="11607" y="411"/>
                  </a:lnTo>
                  <a:lnTo>
                    <a:pt x="11602" y="406"/>
                  </a:lnTo>
                  <a:lnTo>
                    <a:pt x="11598" y="402"/>
                  </a:lnTo>
                  <a:lnTo>
                    <a:pt x="11594" y="395"/>
                  </a:lnTo>
                  <a:lnTo>
                    <a:pt x="11590" y="389"/>
                  </a:lnTo>
                  <a:lnTo>
                    <a:pt x="11588" y="382"/>
                  </a:lnTo>
                  <a:lnTo>
                    <a:pt x="11586" y="376"/>
                  </a:lnTo>
                  <a:lnTo>
                    <a:pt x="11585" y="368"/>
                  </a:lnTo>
                  <a:lnTo>
                    <a:pt x="11585" y="361"/>
                  </a:lnTo>
                  <a:lnTo>
                    <a:pt x="11586" y="349"/>
                  </a:lnTo>
                  <a:lnTo>
                    <a:pt x="11588" y="335"/>
                  </a:lnTo>
                  <a:lnTo>
                    <a:pt x="11594" y="324"/>
                  </a:lnTo>
                  <a:lnTo>
                    <a:pt x="11600" y="312"/>
                  </a:lnTo>
                  <a:lnTo>
                    <a:pt x="11609" y="302"/>
                  </a:lnTo>
                  <a:lnTo>
                    <a:pt x="11619" y="291"/>
                  </a:lnTo>
                  <a:lnTo>
                    <a:pt x="11632" y="281"/>
                  </a:lnTo>
                  <a:lnTo>
                    <a:pt x="11645" y="273"/>
                  </a:lnTo>
                  <a:lnTo>
                    <a:pt x="11661" y="265"/>
                  </a:lnTo>
                  <a:lnTo>
                    <a:pt x="11678" y="258"/>
                  </a:lnTo>
                  <a:lnTo>
                    <a:pt x="11696" y="252"/>
                  </a:lnTo>
                  <a:lnTo>
                    <a:pt x="11715" y="248"/>
                  </a:lnTo>
                  <a:lnTo>
                    <a:pt x="11734" y="244"/>
                  </a:lnTo>
                  <a:lnTo>
                    <a:pt x="11756" y="240"/>
                  </a:lnTo>
                  <a:lnTo>
                    <a:pt x="11778" y="239"/>
                  </a:lnTo>
                  <a:lnTo>
                    <a:pt x="11802" y="238"/>
                  </a:lnTo>
                  <a:lnTo>
                    <a:pt x="11828" y="239"/>
                  </a:lnTo>
                  <a:lnTo>
                    <a:pt x="11853" y="242"/>
                  </a:lnTo>
                  <a:lnTo>
                    <a:pt x="11876" y="245"/>
                  </a:lnTo>
                  <a:lnTo>
                    <a:pt x="11897" y="249"/>
                  </a:lnTo>
                  <a:lnTo>
                    <a:pt x="11916" y="254"/>
                  </a:lnTo>
                  <a:lnTo>
                    <a:pt x="11933" y="260"/>
                  </a:lnTo>
                  <a:lnTo>
                    <a:pt x="11950" y="268"/>
                  </a:lnTo>
                  <a:lnTo>
                    <a:pt x="11964" y="278"/>
                  </a:lnTo>
                  <a:lnTo>
                    <a:pt x="11977" y="288"/>
                  </a:lnTo>
                  <a:lnTo>
                    <a:pt x="11988" y="300"/>
                  </a:lnTo>
                  <a:lnTo>
                    <a:pt x="11998" y="311"/>
                  </a:lnTo>
                  <a:lnTo>
                    <a:pt x="12005" y="326"/>
                  </a:lnTo>
                  <a:lnTo>
                    <a:pt x="12011" y="340"/>
                  </a:lnTo>
                  <a:lnTo>
                    <a:pt x="12015" y="357"/>
                  </a:lnTo>
                  <a:lnTo>
                    <a:pt x="12018" y="375"/>
                  </a:lnTo>
                  <a:lnTo>
                    <a:pt x="12019" y="393"/>
                  </a:lnTo>
                  <a:lnTo>
                    <a:pt x="12019" y="564"/>
                  </a:lnTo>
                  <a:lnTo>
                    <a:pt x="12019" y="581"/>
                  </a:lnTo>
                  <a:lnTo>
                    <a:pt x="12020" y="596"/>
                  </a:lnTo>
                  <a:lnTo>
                    <a:pt x="12023" y="609"/>
                  </a:lnTo>
                  <a:lnTo>
                    <a:pt x="12026" y="619"/>
                  </a:lnTo>
                  <a:lnTo>
                    <a:pt x="12028" y="626"/>
                  </a:lnTo>
                  <a:lnTo>
                    <a:pt x="12032" y="632"/>
                  </a:lnTo>
                  <a:lnTo>
                    <a:pt x="12035" y="634"/>
                  </a:lnTo>
                  <a:lnTo>
                    <a:pt x="12038" y="636"/>
                  </a:lnTo>
                  <a:lnTo>
                    <a:pt x="12041" y="636"/>
                  </a:lnTo>
                  <a:lnTo>
                    <a:pt x="12044" y="637"/>
                  </a:lnTo>
                  <a:lnTo>
                    <a:pt x="12052" y="636"/>
                  </a:lnTo>
                  <a:lnTo>
                    <a:pt x="12057" y="635"/>
                  </a:lnTo>
                  <a:lnTo>
                    <a:pt x="12063" y="632"/>
                  </a:lnTo>
                  <a:lnTo>
                    <a:pt x="12070" y="627"/>
                  </a:lnTo>
                  <a:lnTo>
                    <a:pt x="12074" y="626"/>
                  </a:lnTo>
                  <a:lnTo>
                    <a:pt x="12078" y="624"/>
                  </a:lnTo>
                  <a:lnTo>
                    <a:pt x="12083" y="624"/>
                  </a:lnTo>
                  <a:lnTo>
                    <a:pt x="12087" y="625"/>
                  </a:lnTo>
                  <a:lnTo>
                    <a:pt x="12089" y="626"/>
                  </a:lnTo>
                  <a:lnTo>
                    <a:pt x="12093" y="627"/>
                  </a:lnTo>
                  <a:lnTo>
                    <a:pt x="12097" y="630"/>
                  </a:lnTo>
                  <a:lnTo>
                    <a:pt x="12098" y="634"/>
                  </a:lnTo>
                  <a:lnTo>
                    <a:pt x="12098" y="638"/>
                  </a:lnTo>
                  <a:lnTo>
                    <a:pt x="12095" y="647"/>
                  </a:lnTo>
                  <a:lnTo>
                    <a:pt x="12091" y="653"/>
                  </a:lnTo>
                  <a:lnTo>
                    <a:pt x="12088" y="662"/>
                  </a:lnTo>
                  <a:lnTo>
                    <a:pt x="12084" y="669"/>
                  </a:lnTo>
                  <a:lnTo>
                    <a:pt x="12078" y="676"/>
                  </a:lnTo>
                  <a:lnTo>
                    <a:pt x="12074" y="681"/>
                  </a:lnTo>
                  <a:lnTo>
                    <a:pt x="12069" y="688"/>
                  </a:lnTo>
                  <a:lnTo>
                    <a:pt x="12061" y="694"/>
                  </a:lnTo>
                  <a:lnTo>
                    <a:pt x="12055" y="700"/>
                  </a:lnTo>
                  <a:lnTo>
                    <a:pt x="12048" y="703"/>
                  </a:lnTo>
                  <a:lnTo>
                    <a:pt x="12041" y="707"/>
                  </a:lnTo>
                  <a:lnTo>
                    <a:pt x="12032" y="710"/>
                  </a:lnTo>
                  <a:lnTo>
                    <a:pt x="12026" y="712"/>
                  </a:lnTo>
                  <a:lnTo>
                    <a:pt x="12017" y="715"/>
                  </a:lnTo>
                  <a:lnTo>
                    <a:pt x="12009" y="716"/>
                  </a:lnTo>
                  <a:lnTo>
                    <a:pt x="12001" y="716"/>
                  </a:lnTo>
                  <a:lnTo>
                    <a:pt x="11988" y="716"/>
                  </a:lnTo>
                  <a:lnTo>
                    <a:pt x="11976" y="714"/>
                  </a:lnTo>
                  <a:lnTo>
                    <a:pt x="11964" y="711"/>
                  </a:lnTo>
                  <a:lnTo>
                    <a:pt x="11954" y="708"/>
                  </a:lnTo>
                  <a:lnTo>
                    <a:pt x="11944" y="704"/>
                  </a:lnTo>
                  <a:lnTo>
                    <a:pt x="11934" y="700"/>
                  </a:lnTo>
                  <a:lnTo>
                    <a:pt x="11926" y="693"/>
                  </a:lnTo>
                  <a:lnTo>
                    <a:pt x="11917" y="686"/>
                  </a:lnTo>
                  <a:lnTo>
                    <a:pt x="11909" y="677"/>
                  </a:lnTo>
                  <a:lnTo>
                    <a:pt x="11903" y="669"/>
                  </a:lnTo>
                  <a:lnTo>
                    <a:pt x="11898" y="661"/>
                  </a:lnTo>
                  <a:lnTo>
                    <a:pt x="11892" y="651"/>
                  </a:lnTo>
                  <a:lnTo>
                    <a:pt x="11884" y="658"/>
                  </a:lnTo>
                  <a:lnTo>
                    <a:pt x="11864" y="672"/>
                  </a:lnTo>
                  <a:lnTo>
                    <a:pt x="11845" y="683"/>
                  </a:lnTo>
                  <a:lnTo>
                    <a:pt x="11824" y="693"/>
                  </a:lnTo>
                  <a:lnTo>
                    <a:pt x="11802" y="701"/>
                  </a:lnTo>
                  <a:lnTo>
                    <a:pt x="11781" y="707"/>
                  </a:lnTo>
                  <a:lnTo>
                    <a:pt x="11757" y="712"/>
                  </a:lnTo>
                  <a:lnTo>
                    <a:pt x="11733" y="715"/>
                  </a:lnTo>
                  <a:lnTo>
                    <a:pt x="11710" y="716"/>
                  </a:lnTo>
                  <a:close/>
                  <a:moveTo>
                    <a:pt x="11873" y="524"/>
                  </a:moveTo>
                  <a:lnTo>
                    <a:pt x="11873" y="476"/>
                  </a:lnTo>
                  <a:lnTo>
                    <a:pt x="11819" y="488"/>
                  </a:lnTo>
                  <a:lnTo>
                    <a:pt x="11806" y="491"/>
                  </a:lnTo>
                  <a:lnTo>
                    <a:pt x="11795" y="495"/>
                  </a:lnTo>
                  <a:lnTo>
                    <a:pt x="11784" y="500"/>
                  </a:lnTo>
                  <a:lnTo>
                    <a:pt x="11774" y="503"/>
                  </a:lnTo>
                  <a:lnTo>
                    <a:pt x="11764" y="508"/>
                  </a:lnTo>
                  <a:lnTo>
                    <a:pt x="11756" y="514"/>
                  </a:lnTo>
                  <a:lnTo>
                    <a:pt x="11749" y="520"/>
                  </a:lnTo>
                  <a:lnTo>
                    <a:pt x="11742" y="526"/>
                  </a:lnTo>
                  <a:lnTo>
                    <a:pt x="11735" y="532"/>
                  </a:lnTo>
                  <a:lnTo>
                    <a:pt x="11731" y="539"/>
                  </a:lnTo>
                  <a:lnTo>
                    <a:pt x="11727" y="547"/>
                  </a:lnTo>
                  <a:lnTo>
                    <a:pt x="11723" y="553"/>
                  </a:lnTo>
                  <a:lnTo>
                    <a:pt x="11720" y="562"/>
                  </a:lnTo>
                  <a:lnTo>
                    <a:pt x="11718" y="571"/>
                  </a:lnTo>
                  <a:lnTo>
                    <a:pt x="11717" y="579"/>
                  </a:lnTo>
                  <a:lnTo>
                    <a:pt x="11716" y="589"/>
                  </a:lnTo>
                  <a:lnTo>
                    <a:pt x="11716" y="596"/>
                  </a:lnTo>
                  <a:lnTo>
                    <a:pt x="11717" y="603"/>
                  </a:lnTo>
                  <a:lnTo>
                    <a:pt x="11718" y="608"/>
                  </a:lnTo>
                  <a:lnTo>
                    <a:pt x="11720" y="615"/>
                  </a:lnTo>
                  <a:lnTo>
                    <a:pt x="11724" y="620"/>
                  </a:lnTo>
                  <a:lnTo>
                    <a:pt x="11727" y="625"/>
                  </a:lnTo>
                  <a:lnTo>
                    <a:pt x="11730" y="630"/>
                  </a:lnTo>
                  <a:lnTo>
                    <a:pt x="11733" y="634"/>
                  </a:lnTo>
                  <a:lnTo>
                    <a:pt x="11738" y="638"/>
                  </a:lnTo>
                  <a:lnTo>
                    <a:pt x="11743" y="643"/>
                  </a:lnTo>
                  <a:lnTo>
                    <a:pt x="11748" y="646"/>
                  </a:lnTo>
                  <a:lnTo>
                    <a:pt x="11754" y="648"/>
                  </a:lnTo>
                  <a:lnTo>
                    <a:pt x="11759" y="650"/>
                  </a:lnTo>
                  <a:lnTo>
                    <a:pt x="11766" y="651"/>
                  </a:lnTo>
                  <a:lnTo>
                    <a:pt x="11772" y="651"/>
                  </a:lnTo>
                  <a:lnTo>
                    <a:pt x="11780" y="651"/>
                  </a:lnTo>
                  <a:lnTo>
                    <a:pt x="11789" y="651"/>
                  </a:lnTo>
                  <a:lnTo>
                    <a:pt x="11800" y="650"/>
                  </a:lnTo>
                  <a:lnTo>
                    <a:pt x="11809" y="647"/>
                  </a:lnTo>
                  <a:lnTo>
                    <a:pt x="11818" y="644"/>
                  </a:lnTo>
                  <a:lnTo>
                    <a:pt x="11827" y="638"/>
                  </a:lnTo>
                  <a:lnTo>
                    <a:pt x="11833" y="632"/>
                  </a:lnTo>
                  <a:lnTo>
                    <a:pt x="11841" y="626"/>
                  </a:lnTo>
                  <a:lnTo>
                    <a:pt x="11847" y="618"/>
                  </a:lnTo>
                  <a:lnTo>
                    <a:pt x="11854" y="608"/>
                  </a:lnTo>
                  <a:lnTo>
                    <a:pt x="11857" y="598"/>
                  </a:lnTo>
                  <a:lnTo>
                    <a:pt x="11861" y="588"/>
                  </a:lnTo>
                  <a:lnTo>
                    <a:pt x="11866" y="577"/>
                  </a:lnTo>
                  <a:lnTo>
                    <a:pt x="11869" y="564"/>
                  </a:lnTo>
                  <a:lnTo>
                    <a:pt x="11871" y="552"/>
                  </a:lnTo>
                  <a:lnTo>
                    <a:pt x="11872" y="538"/>
                  </a:lnTo>
                  <a:lnTo>
                    <a:pt x="11873" y="524"/>
                  </a:lnTo>
                  <a:close/>
                  <a:moveTo>
                    <a:pt x="12200" y="615"/>
                  </a:moveTo>
                  <a:lnTo>
                    <a:pt x="12200" y="97"/>
                  </a:lnTo>
                  <a:lnTo>
                    <a:pt x="12199" y="87"/>
                  </a:lnTo>
                  <a:lnTo>
                    <a:pt x="12197" y="78"/>
                  </a:lnTo>
                  <a:lnTo>
                    <a:pt x="12195" y="71"/>
                  </a:lnTo>
                  <a:lnTo>
                    <a:pt x="12190" y="65"/>
                  </a:lnTo>
                  <a:lnTo>
                    <a:pt x="12184" y="61"/>
                  </a:lnTo>
                  <a:lnTo>
                    <a:pt x="12175" y="59"/>
                  </a:lnTo>
                  <a:lnTo>
                    <a:pt x="12167" y="58"/>
                  </a:lnTo>
                  <a:lnTo>
                    <a:pt x="12155" y="58"/>
                  </a:lnTo>
                  <a:lnTo>
                    <a:pt x="12120" y="58"/>
                  </a:lnTo>
                  <a:lnTo>
                    <a:pt x="12120" y="9"/>
                  </a:lnTo>
                  <a:lnTo>
                    <a:pt x="12232" y="5"/>
                  </a:lnTo>
                  <a:lnTo>
                    <a:pt x="12346" y="0"/>
                  </a:lnTo>
                  <a:lnTo>
                    <a:pt x="12346" y="615"/>
                  </a:lnTo>
                  <a:lnTo>
                    <a:pt x="12346" y="625"/>
                  </a:lnTo>
                  <a:lnTo>
                    <a:pt x="12348" y="634"/>
                  </a:lnTo>
                  <a:lnTo>
                    <a:pt x="12350" y="641"/>
                  </a:lnTo>
                  <a:lnTo>
                    <a:pt x="12354" y="647"/>
                  </a:lnTo>
                  <a:lnTo>
                    <a:pt x="12360" y="651"/>
                  </a:lnTo>
                  <a:lnTo>
                    <a:pt x="12367" y="652"/>
                  </a:lnTo>
                  <a:lnTo>
                    <a:pt x="12375" y="654"/>
                  </a:lnTo>
                  <a:lnTo>
                    <a:pt x="12387" y="654"/>
                  </a:lnTo>
                  <a:lnTo>
                    <a:pt x="12418" y="654"/>
                  </a:lnTo>
                  <a:lnTo>
                    <a:pt x="12418" y="702"/>
                  </a:lnTo>
                  <a:lnTo>
                    <a:pt x="12273" y="702"/>
                  </a:lnTo>
                  <a:lnTo>
                    <a:pt x="12127" y="702"/>
                  </a:lnTo>
                  <a:lnTo>
                    <a:pt x="12127" y="654"/>
                  </a:lnTo>
                  <a:lnTo>
                    <a:pt x="12158" y="654"/>
                  </a:lnTo>
                  <a:lnTo>
                    <a:pt x="12169" y="654"/>
                  </a:lnTo>
                  <a:lnTo>
                    <a:pt x="12177" y="652"/>
                  </a:lnTo>
                  <a:lnTo>
                    <a:pt x="12185" y="650"/>
                  </a:lnTo>
                  <a:lnTo>
                    <a:pt x="12190" y="647"/>
                  </a:lnTo>
                  <a:lnTo>
                    <a:pt x="12195" y="641"/>
                  </a:lnTo>
                  <a:lnTo>
                    <a:pt x="12198" y="634"/>
                  </a:lnTo>
                  <a:lnTo>
                    <a:pt x="12199" y="625"/>
                  </a:lnTo>
                  <a:lnTo>
                    <a:pt x="12200" y="615"/>
                  </a:lnTo>
                  <a:close/>
                  <a:moveTo>
                    <a:pt x="13238" y="254"/>
                  </a:moveTo>
                  <a:lnTo>
                    <a:pt x="13230" y="232"/>
                  </a:lnTo>
                  <a:lnTo>
                    <a:pt x="13220" y="210"/>
                  </a:lnTo>
                  <a:lnTo>
                    <a:pt x="13211" y="190"/>
                  </a:lnTo>
                  <a:lnTo>
                    <a:pt x="13200" y="172"/>
                  </a:lnTo>
                  <a:lnTo>
                    <a:pt x="13188" y="153"/>
                  </a:lnTo>
                  <a:lnTo>
                    <a:pt x="13174" y="136"/>
                  </a:lnTo>
                  <a:lnTo>
                    <a:pt x="13160" y="121"/>
                  </a:lnTo>
                  <a:lnTo>
                    <a:pt x="13144" y="106"/>
                  </a:lnTo>
                  <a:lnTo>
                    <a:pt x="13128" y="92"/>
                  </a:lnTo>
                  <a:lnTo>
                    <a:pt x="13113" y="81"/>
                  </a:lnTo>
                  <a:lnTo>
                    <a:pt x="13095" y="72"/>
                  </a:lnTo>
                  <a:lnTo>
                    <a:pt x="13078" y="63"/>
                  </a:lnTo>
                  <a:lnTo>
                    <a:pt x="13061" y="58"/>
                  </a:lnTo>
                  <a:lnTo>
                    <a:pt x="13043" y="53"/>
                  </a:lnTo>
                  <a:lnTo>
                    <a:pt x="13026" y="50"/>
                  </a:lnTo>
                  <a:lnTo>
                    <a:pt x="13007" y="49"/>
                  </a:lnTo>
                  <a:lnTo>
                    <a:pt x="12992" y="50"/>
                  </a:lnTo>
                  <a:lnTo>
                    <a:pt x="12978" y="51"/>
                  </a:lnTo>
                  <a:lnTo>
                    <a:pt x="12966" y="53"/>
                  </a:lnTo>
                  <a:lnTo>
                    <a:pt x="12953" y="57"/>
                  </a:lnTo>
                  <a:lnTo>
                    <a:pt x="12942" y="59"/>
                  </a:lnTo>
                  <a:lnTo>
                    <a:pt x="12930" y="64"/>
                  </a:lnTo>
                  <a:lnTo>
                    <a:pt x="12919" y="69"/>
                  </a:lnTo>
                  <a:lnTo>
                    <a:pt x="12911" y="76"/>
                  </a:lnTo>
                  <a:lnTo>
                    <a:pt x="12901" y="83"/>
                  </a:lnTo>
                  <a:lnTo>
                    <a:pt x="12893" y="90"/>
                  </a:lnTo>
                  <a:lnTo>
                    <a:pt x="12888" y="99"/>
                  </a:lnTo>
                  <a:lnTo>
                    <a:pt x="12883" y="107"/>
                  </a:lnTo>
                  <a:lnTo>
                    <a:pt x="12878" y="116"/>
                  </a:lnTo>
                  <a:lnTo>
                    <a:pt x="12875" y="125"/>
                  </a:lnTo>
                  <a:lnTo>
                    <a:pt x="12874" y="135"/>
                  </a:lnTo>
                  <a:lnTo>
                    <a:pt x="12873" y="146"/>
                  </a:lnTo>
                  <a:lnTo>
                    <a:pt x="12874" y="158"/>
                  </a:lnTo>
                  <a:lnTo>
                    <a:pt x="12875" y="168"/>
                  </a:lnTo>
                  <a:lnTo>
                    <a:pt x="12878" y="179"/>
                  </a:lnTo>
                  <a:lnTo>
                    <a:pt x="12883" y="188"/>
                  </a:lnTo>
                  <a:lnTo>
                    <a:pt x="12888" y="197"/>
                  </a:lnTo>
                  <a:lnTo>
                    <a:pt x="12895" y="206"/>
                  </a:lnTo>
                  <a:lnTo>
                    <a:pt x="12902" y="212"/>
                  </a:lnTo>
                  <a:lnTo>
                    <a:pt x="12912" y="219"/>
                  </a:lnTo>
                  <a:lnTo>
                    <a:pt x="12921" y="225"/>
                  </a:lnTo>
                  <a:lnTo>
                    <a:pt x="12934" y="231"/>
                  </a:lnTo>
                  <a:lnTo>
                    <a:pt x="12948" y="236"/>
                  </a:lnTo>
                  <a:lnTo>
                    <a:pt x="12966" y="242"/>
                  </a:lnTo>
                  <a:lnTo>
                    <a:pt x="12984" y="247"/>
                  </a:lnTo>
                  <a:lnTo>
                    <a:pt x="13004" y="252"/>
                  </a:lnTo>
                  <a:lnTo>
                    <a:pt x="13028" y="257"/>
                  </a:lnTo>
                  <a:lnTo>
                    <a:pt x="13053" y="261"/>
                  </a:lnTo>
                  <a:lnTo>
                    <a:pt x="13086" y="267"/>
                  </a:lnTo>
                  <a:lnTo>
                    <a:pt x="13117" y="275"/>
                  </a:lnTo>
                  <a:lnTo>
                    <a:pt x="13146" y="283"/>
                  </a:lnTo>
                  <a:lnTo>
                    <a:pt x="13173" y="293"/>
                  </a:lnTo>
                  <a:lnTo>
                    <a:pt x="13197" y="305"/>
                  </a:lnTo>
                  <a:lnTo>
                    <a:pt x="13218" y="316"/>
                  </a:lnTo>
                  <a:lnTo>
                    <a:pt x="13229" y="322"/>
                  </a:lnTo>
                  <a:lnTo>
                    <a:pt x="13238" y="329"/>
                  </a:lnTo>
                  <a:lnTo>
                    <a:pt x="13247" y="335"/>
                  </a:lnTo>
                  <a:lnTo>
                    <a:pt x="13256" y="343"/>
                  </a:lnTo>
                  <a:lnTo>
                    <a:pt x="13262" y="350"/>
                  </a:lnTo>
                  <a:lnTo>
                    <a:pt x="13270" y="357"/>
                  </a:lnTo>
                  <a:lnTo>
                    <a:pt x="13277" y="365"/>
                  </a:lnTo>
                  <a:lnTo>
                    <a:pt x="13284" y="374"/>
                  </a:lnTo>
                  <a:lnTo>
                    <a:pt x="13288" y="382"/>
                  </a:lnTo>
                  <a:lnTo>
                    <a:pt x="13293" y="391"/>
                  </a:lnTo>
                  <a:lnTo>
                    <a:pt x="13299" y="401"/>
                  </a:lnTo>
                  <a:lnTo>
                    <a:pt x="13303" y="410"/>
                  </a:lnTo>
                  <a:lnTo>
                    <a:pt x="13307" y="420"/>
                  </a:lnTo>
                  <a:lnTo>
                    <a:pt x="13311" y="430"/>
                  </a:lnTo>
                  <a:lnTo>
                    <a:pt x="13312" y="441"/>
                  </a:lnTo>
                  <a:lnTo>
                    <a:pt x="13315" y="453"/>
                  </a:lnTo>
                  <a:lnTo>
                    <a:pt x="13316" y="464"/>
                  </a:lnTo>
                  <a:lnTo>
                    <a:pt x="13317" y="476"/>
                  </a:lnTo>
                  <a:lnTo>
                    <a:pt x="13318" y="488"/>
                  </a:lnTo>
                  <a:lnTo>
                    <a:pt x="13318" y="501"/>
                  </a:lnTo>
                  <a:lnTo>
                    <a:pt x="13318" y="511"/>
                  </a:lnTo>
                  <a:lnTo>
                    <a:pt x="13317" y="522"/>
                  </a:lnTo>
                  <a:lnTo>
                    <a:pt x="13316" y="533"/>
                  </a:lnTo>
                  <a:lnTo>
                    <a:pt x="13314" y="544"/>
                  </a:lnTo>
                  <a:lnTo>
                    <a:pt x="13312" y="553"/>
                  </a:lnTo>
                  <a:lnTo>
                    <a:pt x="13310" y="564"/>
                  </a:lnTo>
                  <a:lnTo>
                    <a:pt x="13305" y="575"/>
                  </a:lnTo>
                  <a:lnTo>
                    <a:pt x="13301" y="583"/>
                  </a:lnTo>
                  <a:lnTo>
                    <a:pt x="13297" y="593"/>
                  </a:lnTo>
                  <a:lnTo>
                    <a:pt x="13291" y="603"/>
                  </a:lnTo>
                  <a:lnTo>
                    <a:pt x="13286" y="611"/>
                  </a:lnTo>
                  <a:lnTo>
                    <a:pt x="13279" y="621"/>
                  </a:lnTo>
                  <a:lnTo>
                    <a:pt x="13272" y="629"/>
                  </a:lnTo>
                  <a:lnTo>
                    <a:pt x="13264" y="637"/>
                  </a:lnTo>
                  <a:lnTo>
                    <a:pt x="13257" y="646"/>
                  </a:lnTo>
                  <a:lnTo>
                    <a:pt x="13248" y="653"/>
                  </a:lnTo>
                  <a:lnTo>
                    <a:pt x="13239" y="661"/>
                  </a:lnTo>
                  <a:lnTo>
                    <a:pt x="13230" y="668"/>
                  </a:lnTo>
                  <a:lnTo>
                    <a:pt x="13220" y="675"/>
                  </a:lnTo>
                  <a:lnTo>
                    <a:pt x="13211" y="680"/>
                  </a:lnTo>
                  <a:lnTo>
                    <a:pt x="13201" y="687"/>
                  </a:lnTo>
                  <a:lnTo>
                    <a:pt x="13190" y="692"/>
                  </a:lnTo>
                  <a:lnTo>
                    <a:pt x="13181" y="696"/>
                  </a:lnTo>
                  <a:lnTo>
                    <a:pt x="13169" y="701"/>
                  </a:lnTo>
                  <a:lnTo>
                    <a:pt x="13158" y="704"/>
                  </a:lnTo>
                  <a:lnTo>
                    <a:pt x="13147" y="707"/>
                  </a:lnTo>
                  <a:lnTo>
                    <a:pt x="13135" y="710"/>
                  </a:lnTo>
                  <a:lnTo>
                    <a:pt x="13124" y="712"/>
                  </a:lnTo>
                  <a:lnTo>
                    <a:pt x="13099" y="716"/>
                  </a:lnTo>
                  <a:lnTo>
                    <a:pt x="13074" y="716"/>
                  </a:lnTo>
                  <a:lnTo>
                    <a:pt x="13059" y="716"/>
                  </a:lnTo>
                  <a:lnTo>
                    <a:pt x="13043" y="716"/>
                  </a:lnTo>
                  <a:lnTo>
                    <a:pt x="13029" y="714"/>
                  </a:lnTo>
                  <a:lnTo>
                    <a:pt x="13015" y="712"/>
                  </a:lnTo>
                  <a:lnTo>
                    <a:pt x="13000" y="710"/>
                  </a:lnTo>
                  <a:lnTo>
                    <a:pt x="12987" y="707"/>
                  </a:lnTo>
                  <a:lnTo>
                    <a:pt x="12973" y="704"/>
                  </a:lnTo>
                  <a:lnTo>
                    <a:pt x="12961" y="701"/>
                  </a:lnTo>
                  <a:lnTo>
                    <a:pt x="12947" y="696"/>
                  </a:lnTo>
                  <a:lnTo>
                    <a:pt x="12936" y="692"/>
                  </a:lnTo>
                  <a:lnTo>
                    <a:pt x="12924" y="687"/>
                  </a:lnTo>
                  <a:lnTo>
                    <a:pt x="12913" y="680"/>
                  </a:lnTo>
                  <a:lnTo>
                    <a:pt x="12902" y="675"/>
                  </a:lnTo>
                  <a:lnTo>
                    <a:pt x="12891" y="668"/>
                  </a:lnTo>
                  <a:lnTo>
                    <a:pt x="12881" y="661"/>
                  </a:lnTo>
                  <a:lnTo>
                    <a:pt x="12871" y="653"/>
                  </a:lnTo>
                  <a:lnTo>
                    <a:pt x="12811" y="711"/>
                  </a:lnTo>
                  <a:lnTo>
                    <a:pt x="12771" y="711"/>
                  </a:lnTo>
                  <a:lnTo>
                    <a:pt x="12762" y="440"/>
                  </a:lnTo>
                  <a:lnTo>
                    <a:pt x="12811" y="440"/>
                  </a:lnTo>
                  <a:lnTo>
                    <a:pt x="12818" y="465"/>
                  </a:lnTo>
                  <a:lnTo>
                    <a:pt x="12829" y="489"/>
                  </a:lnTo>
                  <a:lnTo>
                    <a:pt x="12841" y="510"/>
                  </a:lnTo>
                  <a:lnTo>
                    <a:pt x="12853" y="532"/>
                  </a:lnTo>
                  <a:lnTo>
                    <a:pt x="12867" y="552"/>
                  </a:lnTo>
                  <a:lnTo>
                    <a:pt x="12881" y="571"/>
                  </a:lnTo>
                  <a:lnTo>
                    <a:pt x="12896" y="588"/>
                  </a:lnTo>
                  <a:lnTo>
                    <a:pt x="12913" y="604"/>
                  </a:lnTo>
                  <a:lnTo>
                    <a:pt x="12930" y="619"/>
                  </a:lnTo>
                  <a:lnTo>
                    <a:pt x="12948" y="631"/>
                  </a:lnTo>
                  <a:lnTo>
                    <a:pt x="12967" y="643"/>
                  </a:lnTo>
                  <a:lnTo>
                    <a:pt x="12985" y="651"/>
                  </a:lnTo>
                  <a:lnTo>
                    <a:pt x="13004" y="658"/>
                  </a:lnTo>
                  <a:lnTo>
                    <a:pt x="13024" y="662"/>
                  </a:lnTo>
                  <a:lnTo>
                    <a:pt x="13043" y="665"/>
                  </a:lnTo>
                  <a:lnTo>
                    <a:pt x="13063" y="666"/>
                  </a:lnTo>
                  <a:lnTo>
                    <a:pt x="13078" y="666"/>
                  </a:lnTo>
                  <a:lnTo>
                    <a:pt x="13093" y="664"/>
                  </a:lnTo>
                  <a:lnTo>
                    <a:pt x="13107" y="662"/>
                  </a:lnTo>
                  <a:lnTo>
                    <a:pt x="13120" y="659"/>
                  </a:lnTo>
                  <a:lnTo>
                    <a:pt x="13133" y="654"/>
                  </a:lnTo>
                  <a:lnTo>
                    <a:pt x="13145" y="651"/>
                  </a:lnTo>
                  <a:lnTo>
                    <a:pt x="13156" y="645"/>
                  </a:lnTo>
                  <a:lnTo>
                    <a:pt x="13166" y="637"/>
                  </a:lnTo>
                  <a:lnTo>
                    <a:pt x="13175" y="630"/>
                  </a:lnTo>
                  <a:lnTo>
                    <a:pt x="13184" y="622"/>
                  </a:lnTo>
                  <a:lnTo>
                    <a:pt x="13189" y="614"/>
                  </a:lnTo>
                  <a:lnTo>
                    <a:pt x="13196" y="604"/>
                  </a:lnTo>
                  <a:lnTo>
                    <a:pt x="13200" y="595"/>
                  </a:lnTo>
                  <a:lnTo>
                    <a:pt x="13203" y="584"/>
                  </a:lnTo>
                  <a:lnTo>
                    <a:pt x="13204" y="574"/>
                  </a:lnTo>
                  <a:lnTo>
                    <a:pt x="13205" y="562"/>
                  </a:lnTo>
                  <a:lnTo>
                    <a:pt x="13205" y="550"/>
                  </a:lnTo>
                  <a:lnTo>
                    <a:pt x="13203" y="538"/>
                  </a:lnTo>
                  <a:lnTo>
                    <a:pt x="13201" y="528"/>
                  </a:lnTo>
                  <a:lnTo>
                    <a:pt x="13198" y="518"/>
                  </a:lnTo>
                  <a:lnTo>
                    <a:pt x="13193" y="509"/>
                  </a:lnTo>
                  <a:lnTo>
                    <a:pt x="13188" y="502"/>
                  </a:lnTo>
                  <a:lnTo>
                    <a:pt x="13183" y="494"/>
                  </a:lnTo>
                  <a:lnTo>
                    <a:pt x="13175" y="488"/>
                  </a:lnTo>
                  <a:lnTo>
                    <a:pt x="13167" y="481"/>
                  </a:lnTo>
                  <a:lnTo>
                    <a:pt x="13157" y="477"/>
                  </a:lnTo>
                  <a:lnTo>
                    <a:pt x="13145" y="472"/>
                  </a:lnTo>
                  <a:lnTo>
                    <a:pt x="13132" y="466"/>
                  </a:lnTo>
                  <a:lnTo>
                    <a:pt x="13117" y="462"/>
                  </a:lnTo>
                  <a:lnTo>
                    <a:pt x="13101" y="458"/>
                  </a:lnTo>
                  <a:lnTo>
                    <a:pt x="13083" y="454"/>
                  </a:lnTo>
                  <a:lnTo>
                    <a:pt x="13063" y="450"/>
                  </a:lnTo>
                  <a:lnTo>
                    <a:pt x="13025" y="443"/>
                  </a:lnTo>
                  <a:lnTo>
                    <a:pt x="12990" y="434"/>
                  </a:lnTo>
                  <a:lnTo>
                    <a:pt x="12957" y="426"/>
                  </a:lnTo>
                  <a:lnTo>
                    <a:pt x="12927" y="416"/>
                  </a:lnTo>
                  <a:lnTo>
                    <a:pt x="12900" y="405"/>
                  </a:lnTo>
                  <a:lnTo>
                    <a:pt x="12875" y="393"/>
                  </a:lnTo>
                  <a:lnTo>
                    <a:pt x="12864" y="387"/>
                  </a:lnTo>
                  <a:lnTo>
                    <a:pt x="12854" y="380"/>
                  </a:lnTo>
                  <a:lnTo>
                    <a:pt x="12843" y="374"/>
                  </a:lnTo>
                  <a:lnTo>
                    <a:pt x="12834" y="366"/>
                  </a:lnTo>
                  <a:lnTo>
                    <a:pt x="12826" y="359"/>
                  </a:lnTo>
                  <a:lnTo>
                    <a:pt x="12818" y="352"/>
                  </a:lnTo>
                  <a:lnTo>
                    <a:pt x="12810" y="344"/>
                  </a:lnTo>
                  <a:lnTo>
                    <a:pt x="12803" y="335"/>
                  </a:lnTo>
                  <a:lnTo>
                    <a:pt x="12796" y="328"/>
                  </a:lnTo>
                  <a:lnTo>
                    <a:pt x="12791" y="318"/>
                  </a:lnTo>
                  <a:lnTo>
                    <a:pt x="12785" y="309"/>
                  </a:lnTo>
                  <a:lnTo>
                    <a:pt x="12781" y="300"/>
                  </a:lnTo>
                  <a:lnTo>
                    <a:pt x="12776" y="290"/>
                  </a:lnTo>
                  <a:lnTo>
                    <a:pt x="12772" y="280"/>
                  </a:lnTo>
                  <a:lnTo>
                    <a:pt x="12769" y="269"/>
                  </a:lnTo>
                  <a:lnTo>
                    <a:pt x="12768" y="259"/>
                  </a:lnTo>
                  <a:lnTo>
                    <a:pt x="12766" y="248"/>
                  </a:lnTo>
                  <a:lnTo>
                    <a:pt x="12764" y="236"/>
                  </a:lnTo>
                  <a:lnTo>
                    <a:pt x="12763" y="225"/>
                  </a:lnTo>
                  <a:lnTo>
                    <a:pt x="12762" y="214"/>
                  </a:lnTo>
                  <a:lnTo>
                    <a:pt x="12763" y="202"/>
                  </a:lnTo>
                  <a:lnTo>
                    <a:pt x="12764" y="190"/>
                  </a:lnTo>
                  <a:lnTo>
                    <a:pt x="12766" y="179"/>
                  </a:lnTo>
                  <a:lnTo>
                    <a:pt x="12768" y="167"/>
                  </a:lnTo>
                  <a:lnTo>
                    <a:pt x="12769" y="158"/>
                  </a:lnTo>
                  <a:lnTo>
                    <a:pt x="12772" y="147"/>
                  </a:lnTo>
                  <a:lnTo>
                    <a:pt x="12775" y="136"/>
                  </a:lnTo>
                  <a:lnTo>
                    <a:pt x="12781" y="126"/>
                  </a:lnTo>
                  <a:lnTo>
                    <a:pt x="12785" y="117"/>
                  </a:lnTo>
                  <a:lnTo>
                    <a:pt x="12790" y="108"/>
                  </a:lnTo>
                  <a:lnTo>
                    <a:pt x="12796" y="99"/>
                  </a:lnTo>
                  <a:lnTo>
                    <a:pt x="12802" y="90"/>
                  </a:lnTo>
                  <a:lnTo>
                    <a:pt x="12809" y="82"/>
                  </a:lnTo>
                  <a:lnTo>
                    <a:pt x="12817" y="74"/>
                  </a:lnTo>
                  <a:lnTo>
                    <a:pt x="12824" y="65"/>
                  </a:lnTo>
                  <a:lnTo>
                    <a:pt x="12833" y="59"/>
                  </a:lnTo>
                  <a:lnTo>
                    <a:pt x="12842" y="51"/>
                  </a:lnTo>
                  <a:lnTo>
                    <a:pt x="12850" y="45"/>
                  </a:lnTo>
                  <a:lnTo>
                    <a:pt x="12861" y="38"/>
                  </a:lnTo>
                  <a:lnTo>
                    <a:pt x="12871" y="33"/>
                  </a:lnTo>
                  <a:lnTo>
                    <a:pt x="12882" y="28"/>
                  </a:lnTo>
                  <a:lnTo>
                    <a:pt x="12891" y="22"/>
                  </a:lnTo>
                  <a:lnTo>
                    <a:pt x="12903" y="18"/>
                  </a:lnTo>
                  <a:lnTo>
                    <a:pt x="12915" y="14"/>
                  </a:lnTo>
                  <a:lnTo>
                    <a:pt x="12939" y="8"/>
                  </a:lnTo>
                  <a:lnTo>
                    <a:pt x="12964" y="4"/>
                  </a:lnTo>
                  <a:lnTo>
                    <a:pt x="12991" y="1"/>
                  </a:lnTo>
                  <a:lnTo>
                    <a:pt x="13018" y="0"/>
                  </a:lnTo>
                  <a:lnTo>
                    <a:pt x="13044" y="1"/>
                  </a:lnTo>
                  <a:lnTo>
                    <a:pt x="13068" y="3"/>
                  </a:lnTo>
                  <a:lnTo>
                    <a:pt x="13091" y="7"/>
                  </a:lnTo>
                  <a:lnTo>
                    <a:pt x="13114" y="13"/>
                  </a:lnTo>
                  <a:lnTo>
                    <a:pt x="13133" y="20"/>
                  </a:lnTo>
                  <a:lnTo>
                    <a:pt x="13153" y="30"/>
                  </a:lnTo>
                  <a:lnTo>
                    <a:pt x="13170" y="40"/>
                  </a:lnTo>
                  <a:lnTo>
                    <a:pt x="13187" y="53"/>
                  </a:lnTo>
                  <a:lnTo>
                    <a:pt x="13238" y="4"/>
                  </a:lnTo>
                  <a:lnTo>
                    <a:pt x="13278" y="4"/>
                  </a:lnTo>
                  <a:lnTo>
                    <a:pt x="13286" y="254"/>
                  </a:lnTo>
                  <a:lnTo>
                    <a:pt x="13238" y="254"/>
                  </a:lnTo>
                  <a:close/>
                  <a:moveTo>
                    <a:pt x="13850" y="548"/>
                  </a:moveTo>
                  <a:lnTo>
                    <a:pt x="13843" y="568"/>
                  </a:lnTo>
                  <a:lnTo>
                    <a:pt x="13834" y="588"/>
                  </a:lnTo>
                  <a:lnTo>
                    <a:pt x="13827" y="605"/>
                  </a:lnTo>
                  <a:lnTo>
                    <a:pt x="13816" y="623"/>
                  </a:lnTo>
                  <a:lnTo>
                    <a:pt x="13806" y="637"/>
                  </a:lnTo>
                  <a:lnTo>
                    <a:pt x="13796" y="651"/>
                  </a:lnTo>
                  <a:lnTo>
                    <a:pt x="13783" y="664"/>
                  </a:lnTo>
                  <a:lnTo>
                    <a:pt x="13771" y="675"/>
                  </a:lnTo>
                  <a:lnTo>
                    <a:pt x="13757" y="684"/>
                  </a:lnTo>
                  <a:lnTo>
                    <a:pt x="13743" y="693"/>
                  </a:lnTo>
                  <a:lnTo>
                    <a:pt x="13729" y="701"/>
                  </a:lnTo>
                  <a:lnTo>
                    <a:pt x="13712" y="705"/>
                  </a:lnTo>
                  <a:lnTo>
                    <a:pt x="13696" y="709"/>
                  </a:lnTo>
                  <a:lnTo>
                    <a:pt x="13677" y="714"/>
                  </a:lnTo>
                  <a:lnTo>
                    <a:pt x="13658" y="715"/>
                  </a:lnTo>
                  <a:lnTo>
                    <a:pt x="13639" y="716"/>
                  </a:lnTo>
                  <a:lnTo>
                    <a:pt x="13625" y="716"/>
                  </a:lnTo>
                  <a:lnTo>
                    <a:pt x="13609" y="715"/>
                  </a:lnTo>
                  <a:lnTo>
                    <a:pt x="13596" y="714"/>
                  </a:lnTo>
                  <a:lnTo>
                    <a:pt x="13583" y="711"/>
                  </a:lnTo>
                  <a:lnTo>
                    <a:pt x="13569" y="709"/>
                  </a:lnTo>
                  <a:lnTo>
                    <a:pt x="13556" y="706"/>
                  </a:lnTo>
                  <a:lnTo>
                    <a:pt x="13543" y="703"/>
                  </a:lnTo>
                  <a:lnTo>
                    <a:pt x="13532" y="701"/>
                  </a:lnTo>
                  <a:lnTo>
                    <a:pt x="13519" y="696"/>
                  </a:lnTo>
                  <a:lnTo>
                    <a:pt x="13509" y="691"/>
                  </a:lnTo>
                  <a:lnTo>
                    <a:pt x="13498" y="686"/>
                  </a:lnTo>
                  <a:lnTo>
                    <a:pt x="13487" y="679"/>
                  </a:lnTo>
                  <a:lnTo>
                    <a:pt x="13477" y="674"/>
                  </a:lnTo>
                  <a:lnTo>
                    <a:pt x="13468" y="667"/>
                  </a:lnTo>
                  <a:lnTo>
                    <a:pt x="13459" y="660"/>
                  </a:lnTo>
                  <a:lnTo>
                    <a:pt x="13449" y="651"/>
                  </a:lnTo>
                  <a:lnTo>
                    <a:pt x="13441" y="645"/>
                  </a:lnTo>
                  <a:lnTo>
                    <a:pt x="13434" y="635"/>
                  </a:lnTo>
                  <a:lnTo>
                    <a:pt x="13427" y="626"/>
                  </a:lnTo>
                  <a:lnTo>
                    <a:pt x="13419" y="618"/>
                  </a:lnTo>
                  <a:lnTo>
                    <a:pt x="13413" y="608"/>
                  </a:lnTo>
                  <a:lnTo>
                    <a:pt x="13409" y="598"/>
                  </a:lnTo>
                  <a:lnTo>
                    <a:pt x="13403" y="588"/>
                  </a:lnTo>
                  <a:lnTo>
                    <a:pt x="13399" y="577"/>
                  </a:lnTo>
                  <a:lnTo>
                    <a:pt x="13395" y="566"/>
                  </a:lnTo>
                  <a:lnTo>
                    <a:pt x="13390" y="553"/>
                  </a:lnTo>
                  <a:lnTo>
                    <a:pt x="13387" y="543"/>
                  </a:lnTo>
                  <a:lnTo>
                    <a:pt x="13386" y="530"/>
                  </a:lnTo>
                  <a:lnTo>
                    <a:pt x="13384" y="518"/>
                  </a:lnTo>
                  <a:lnTo>
                    <a:pt x="13383" y="504"/>
                  </a:lnTo>
                  <a:lnTo>
                    <a:pt x="13382" y="491"/>
                  </a:lnTo>
                  <a:lnTo>
                    <a:pt x="13382" y="478"/>
                  </a:lnTo>
                  <a:lnTo>
                    <a:pt x="13382" y="465"/>
                  </a:lnTo>
                  <a:lnTo>
                    <a:pt x="13383" y="453"/>
                  </a:lnTo>
                  <a:lnTo>
                    <a:pt x="13384" y="441"/>
                  </a:lnTo>
                  <a:lnTo>
                    <a:pt x="13386" y="430"/>
                  </a:lnTo>
                  <a:lnTo>
                    <a:pt x="13388" y="418"/>
                  </a:lnTo>
                  <a:lnTo>
                    <a:pt x="13391" y="406"/>
                  </a:lnTo>
                  <a:lnTo>
                    <a:pt x="13396" y="396"/>
                  </a:lnTo>
                  <a:lnTo>
                    <a:pt x="13400" y="385"/>
                  </a:lnTo>
                  <a:lnTo>
                    <a:pt x="13405" y="375"/>
                  </a:lnTo>
                  <a:lnTo>
                    <a:pt x="13411" y="364"/>
                  </a:lnTo>
                  <a:lnTo>
                    <a:pt x="13416" y="355"/>
                  </a:lnTo>
                  <a:lnTo>
                    <a:pt x="13424" y="345"/>
                  </a:lnTo>
                  <a:lnTo>
                    <a:pt x="13431" y="335"/>
                  </a:lnTo>
                  <a:lnTo>
                    <a:pt x="13439" y="326"/>
                  </a:lnTo>
                  <a:lnTo>
                    <a:pt x="13447" y="317"/>
                  </a:lnTo>
                  <a:lnTo>
                    <a:pt x="13457" y="308"/>
                  </a:lnTo>
                  <a:lnTo>
                    <a:pt x="13466" y="301"/>
                  </a:lnTo>
                  <a:lnTo>
                    <a:pt x="13475" y="292"/>
                  </a:lnTo>
                  <a:lnTo>
                    <a:pt x="13485" y="285"/>
                  </a:lnTo>
                  <a:lnTo>
                    <a:pt x="13496" y="278"/>
                  </a:lnTo>
                  <a:lnTo>
                    <a:pt x="13506" y="272"/>
                  </a:lnTo>
                  <a:lnTo>
                    <a:pt x="13517" y="266"/>
                  </a:lnTo>
                  <a:lnTo>
                    <a:pt x="13528" y="261"/>
                  </a:lnTo>
                  <a:lnTo>
                    <a:pt x="13539" y="257"/>
                  </a:lnTo>
                  <a:lnTo>
                    <a:pt x="13552" y="252"/>
                  </a:lnTo>
                  <a:lnTo>
                    <a:pt x="13562" y="249"/>
                  </a:lnTo>
                  <a:lnTo>
                    <a:pt x="13575" y="246"/>
                  </a:lnTo>
                  <a:lnTo>
                    <a:pt x="13587" y="244"/>
                  </a:lnTo>
                  <a:lnTo>
                    <a:pt x="13600" y="242"/>
                  </a:lnTo>
                  <a:lnTo>
                    <a:pt x="13612" y="239"/>
                  </a:lnTo>
                  <a:lnTo>
                    <a:pt x="13626" y="239"/>
                  </a:lnTo>
                  <a:lnTo>
                    <a:pt x="13639" y="238"/>
                  </a:lnTo>
                  <a:lnTo>
                    <a:pt x="13662" y="239"/>
                  </a:lnTo>
                  <a:lnTo>
                    <a:pt x="13684" y="240"/>
                  </a:lnTo>
                  <a:lnTo>
                    <a:pt x="13706" y="244"/>
                  </a:lnTo>
                  <a:lnTo>
                    <a:pt x="13726" y="248"/>
                  </a:lnTo>
                  <a:lnTo>
                    <a:pt x="13744" y="252"/>
                  </a:lnTo>
                  <a:lnTo>
                    <a:pt x="13760" y="258"/>
                  </a:lnTo>
                  <a:lnTo>
                    <a:pt x="13776" y="265"/>
                  </a:lnTo>
                  <a:lnTo>
                    <a:pt x="13790" y="273"/>
                  </a:lnTo>
                  <a:lnTo>
                    <a:pt x="13804" y="281"/>
                  </a:lnTo>
                  <a:lnTo>
                    <a:pt x="13815" y="291"/>
                  </a:lnTo>
                  <a:lnTo>
                    <a:pt x="13825" y="303"/>
                  </a:lnTo>
                  <a:lnTo>
                    <a:pt x="13831" y="314"/>
                  </a:lnTo>
                  <a:lnTo>
                    <a:pt x="13838" y="325"/>
                  </a:lnTo>
                  <a:lnTo>
                    <a:pt x="13842" y="338"/>
                  </a:lnTo>
                  <a:lnTo>
                    <a:pt x="13845" y="352"/>
                  </a:lnTo>
                  <a:lnTo>
                    <a:pt x="13846" y="366"/>
                  </a:lnTo>
                  <a:lnTo>
                    <a:pt x="13845" y="376"/>
                  </a:lnTo>
                  <a:lnTo>
                    <a:pt x="13844" y="383"/>
                  </a:lnTo>
                  <a:lnTo>
                    <a:pt x="13843" y="391"/>
                  </a:lnTo>
                  <a:lnTo>
                    <a:pt x="13840" y="398"/>
                  </a:lnTo>
                  <a:lnTo>
                    <a:pt x="13836" y="405"/>
                  </a:lnTo>
                  <a:lnTo>
                    <a:pt x="13832" y="412"/>
                  </a:lnTo>
                  <a:lnTo>
                    <a:pt x="13828" y="419"/>
                  </a:lnTo>
                  <a:lnTo>
                    <a:pt x="13821" y="425"/>
                  </a:lnTo>
                  <a:lnTo>
                    <a:pt x="13815" y="431"/>
                  </a:lnTo>
                  <a:lnTo>
                    <a:pt x="13809" y="436"/>
                  </a:lnTo>
                  <a:lnTo>
                    <a:pt x="13803" y="440"/>
                  </a:lnTo>
                  <a:lnTo>
                    <a:pt x="13796" y="444"/>
                  </a:lnTo>
                  <a:lnTo>
                    <a:pt x="13787" y="446"/>
                  </a:lnTo>
                  <a:lnTo>
                    <a:pt x="13781" y="448"/>
                  </a:lnTo>
                  <a:lnTo>
                    <a:pt x="13772" y="449"/>
                  </a:lnTo>
                  <a:lnTo>
                    <a:pt x="13763" y="450"/>
                  </a:lnTo>
                  <a:lnTo>
                    <a:pt x="13750" y="449"/>
                  </a:lnTo>
                  <a:lnTo>
                    <a:pt x="13738" y="447"/>
                  </a:lnTo>
                  <a:lnTo>
                    <a:pt x="13728" y="444"/>
                  </a:lnTo>
                  <a:lnTo>
                    <a:pt x="13717" y="439"/>
                  </a:lnTo>
                  <a:lnTo>
                    <a:pt x="13709" y="434"/>
                  </a:lnTo>
                  <a:lnTo>
                    <a:pt x="13701" y="429"/>
                  </a:lnTo>
                  <a:lnTo>
                    <a:pt x="13695" y="420"/>
                  </a:lnTo>
                  <a:lnTo>
                    <a:pt x="13688" y="410"/>
                  </a:lnTo>
                  <a:lnTo>
                    <a:pt x="13684" y="402"/>
                  </a:lnTo>
                  <a:lnTo>
                    <a:pt x="13683" y="391"/>
                  </a:lnTo>
                  <a:lnTo>
                    <a:pt x="13682" y="381"/>
                  </a:lnTo>
                  <a:lnTo>
                    <a:pt x="13683" y="372"/>
                  </a:lnTo>
                  <a:lnTo>
                    <a:pt x="13684" y="362"/>
                  </a:lnTo>
                  <a:lnTo>
                    <a:pt x="13688" y="352"/>
                  </a:lnTo>
                  <a:lnTo>
                    <a:pt x="13695" y="342"/>
                  </a:lnTo>
                  <a:lnTo>
                    <a:pt x="13702" y="331"/>
                  </a:lnTo>
                  <a:lnTo>
                    <a:pt x="13706" y="326"/>
                  </a:lnTo>
                  <a:lnTo>
                    <a:pt x="13707" y="322"/>
                  </a:lnTo>
                  <a:lnTo>
                    <a:pt x="13710" y="317"/>
                  </a:lnTo>
                  <a:lnTo>
                    <a:pt x="13711" y="312"/>
                  </a:lnTo>
                  <a:lnTo>
                    <a:pt x="13710" y="308"/>
                  </a:lnTo>
                  <a:lnTo>
                    <a:pt x="13709" y="306"/>
                  </a:lnTo>
                  <a:lnTo>
                    <a:pt x="13707" y="302"/>
                  </a:lnTo>
                  <a:lnTo>
                    <a:pt x="13705" y="298"/>
                  </a:lnTo>
                  <a:lnTo>
                    <a:pt x="13701" y="295"/>
                  </a:lnTo>
                  <a:lnTo>
                    <a:pt x="13696" y="293"/>
                  </a:lnTo>
                  <a:lnTo>
                    <a:pt x="13690" y="290"/>
                  </a:lnTo>
                  <a:lnTo>
                    <a:pt x="13684" y="289"/>
                  </a:lnTo>
                  <a:lnTo>
                    <a:pt x="13671" y="286"/>
                  </a:lnTo>
                  <a:lnTo>
                    <a:pt x="13654" y="286"/>
                  </a:lnTo>
                  <a:lnTo>
                    <a:pt x="13641" y="286"/>
                  </a:lnTo>
                  <a:lnTo>
                    <a:pt x="13630" y="288"/>
                  </a:lnTo>
                  <a:lnTo>
                    <a:pt x="13618" y="292"/>
                  </a:lnTo>
                  <a:lnTo>
                    <a:pt x="13609" y="297"/>
                  </a:lnTo>
                  <a:lnTo>
                    <a:pt x="13599" y="305"/>
                  </a:lnTo>
                  <a:lnTo>
                    <a:pt x="13590" y="312"/>
                  </a:lnTo>
                  <a:lnTo>
                    <a:pt x="13583" y="322"/>
                  </a:lnTo>
                  <a:lnTo>
                    <a:pt x="13575" y="333"/>
                  </a:lnTo>
                  <a:lnTo>
                    <a:pt x="13568" y="346"/>
                  </a:lnTo>
                  <a:lnTo>
                    <a:pt x="13562" y="360"/>
                  </a:lnTo>
                  <a:lnTo>
                    <a:pt x="13558" y="376"/>
                  </a:lnTo>
                  <a:lnTo>
                    <a:pt x="13554" y="391"/>
                  </a:lnTo>
                  <a:lnTo>
                    <a:pt x="13550" y="408"/>
                  </a:lnTo>
                  <a:lnTo>
                    <a:pt x="13548" y="429"/>
                  </a:lnTo>
                  <a:lnTo>
                    <a:pt x="13547" y="448"/>
                  </a:lnTo>
                  <a:lnTo>
                    <a:pt x="13546" y="469"/>
                  </a:lnTo>
                  <a:lnTo>
                    <a:pt x="13547" y="490"/>
                  </a:lnTo>
                  <a:lnTo>
                    <a:pt x="13548" y="510"/>
                  </a:lnTo>
                  <a:lnTo>
                    <a:pt x="13552" y="529"/>
                  </a:lnTo>
                  <a:lnTo>
                    <a:pt x="13555" y="547"/>
                  </a:lnTo>
                  <a:lnTo>
                    <a:pt x="13559" y="563"/>
                  </a:lnTo>
                  <a:lnTo>
                    <a:pt x="13563" y="578"/>
                  </a:lnTo>
                  <a:lnTo>
                    <a:pt x="13570" y="592"/>
                  </a:lnTo>
                  <a:lnTo>
                    <a:pt x="13577" y="604"/>
                  </a:lnTo>
                  <a:lnTo>
                    <a:pt x="13585" y="616"/>
                  </a:lnTo>
                  <a:lnTo>
                    <a:pt x="13595" y="625"/>
                  </a:lnTo>
                  <a:lnTo>
                    <a:pt x="13604" y="633"/>
                  </a:lnTo>
                  <a:lnTo>
                    <a:pt x="13614" y="640"/>
                  </a:lnTo>
                  <a:lnTo>
                    <a:pt x="13626" y="646"/>
                  </a:lnTo>
                  <a:lnTo>
                    <a:pt x="13638" y="649"/>
                  </a:lnTo>
                  <a:lnTo>
                    <a:pt x="13650" y="651"/>
                  </a:lnTo>
                  <a:lnTo>
                    <a:pt x="13663" y="651"/>
                  </a:lnTo>
                  <a:lnTo>
                    <a:pt x="13676" y="651"/>
                  </a:lnTo>
                  <a:lnTo>
                    <a:pt x="13688" y="650"/>
                  </a:lnTo>
                  <a:lnTo>
                    <a:pt x="13700" y="648"/>
                  </a:lnTo>
                  <a:lnTo>
                    <a:pt x="13711" y="645"/>
                  </a:lnTo>
                  <a:lnTo>
                    <a:pt x="13721" y="639"/>
                  </a:lnTo>
                  <a:lnTo>
                    <a:pt x="13732" y="634"/>
                  </a:lnTo>
                  <a:lnTo>
                    <a:pt x="13742" y="627"/>
                  </a:lnTo>
                  <a:lnTo>
                    <a:pt x="13752" y="621"/>
                  </a:lnTo>
                  <a:lnTo>
                    <a:pt x="13760" y="612"/>
                  </a:lnTo>
                  <a:lnTo>
                    <a:pt x="13769" y="603"/>
                  </a:lnTo>
                  <a:lnTo>
                    <a:pt x="13777" y="594"/>
                  </a:lnTo>
                  <a:lnTo>
                    <a:pt x="13784" y="583"/>
                  </a:lnTo>
                  <a:lnTo>
                    <a:pt x="13790" y="573"/>
                  </a:lnTo>
                  <a:lnTo>
                    <a:pt x="13797" y="560"/>
                  </a:lnTo>
                  <a:lnTo>
                    <a:pt x="13802" y="548"/>
                  </a:lnTo>
                  <a:lnTo>
                    <a:pt x="13806" y="534"/>
                  </a:lnTo>
                  <a:lnTo>
                    <a:pt x="13850" y="5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334D"/>
                </a:solidFill>
              </a:endParaRPr>
            </a:p>
          </p:txBody>
        </p:sp>
        <p:sp>
          <p:nvSpPr>
            <p:cNvPr id="13" name="Freeform 9"/>
            <p:cNvSpPr>
              <a:spLocks noEditPoints="1"/>
            </p:cNvSpPr>
            <p:nvPr/>
          </p:nvSpPr>
          <p:spPr bwMode="auto">
            <a:xfrm>
              <a:off x="2419350" y="4649788"/>
              <a:ext cx="304800" cy="103188"/>
            </a:xfrm>
            <a:custGeom>
              <a:avLst/>
              <a:gdLst/>
              <a:ahLst/>
              <a:cxnLst>
                <a:cxn ang="0">
                  <a:pos x="46" y="58"/>
                </a:cxn>
                <a:cxn ang="0">
                  <a:pos x="243" y="303"/>
                </a:cxn>
                <a:cxn ang="0">
                  <a:pos x="344" y="243"/>
                </a:cxn>
                <a:cxn ang="0">
                  <a:pos x="492" y="271"/>
                </a:cxn>
                <a:cxn ang="0">
                  <a:pos x="543" y="403"/>
                </a:cxn>
                <a:cxn ang="0">
                  <a:pos x="584" y="654"/>
                </a:cxn>
                <a:cxn ang="0">
                  <a:pos x="384" y="651"/>
                </a:cxn>
                <a:cxn ang="0">
                  <a:pos x="393" y="380"/>
                </a:cxn>
                <a:cxn ang="0">
                  <a:pos x="355" y="330"/>
                </a:cxn>
                <a:cxn ang="0">
                  <a:pos x="278" y="336"/>
                </a:cxn>
                <a:cxn ang="0">
                  <a:pos x="229" y="428"/>
                </a:cxn>
                <a:cxn ang="0">
                  <a:pos x="244" y="652"/>
                </a:cxn>
                <a:cxn ang="0">
                  <a:pos x="47" y="654"/>
                </a:cxn>
                <a:cxn ang="0">
                  <a:pos x="915" y="716"/>
                </a:cxn>
                <a:cxn ang="0">
                  <a:pos x="801" y="690"/>
                </a:cxn>
                <a:cxn ang="0">
                  <a:pos x="716" y="622"/>
                </a:cxn>
                <a:cxn ang="0">
                  <a:pos x="673" y="528"/>
                </a:cxn>
                <a:cxn ang="0">
                  <a:pos x="674" y="416"/>
                </a:cxn>
                <a:cxn ang="0">
                  <a:pos x="723" y="323"/>
                </a:cxn>
                <a:cxn ang="0">
                  <a:pos x="813" y="260"/>
                </a:cxn>
                <a:cxn ang="0">
                  <a:pos x="928" y="238"/>
                </a:cxn>
                <a:cxn ang="0">
                  <a:pos x="1044" y="260"/>
                </a:cxn>
                <a:cxn ang="0">
                  <a:pos x="1133" y="323"/>
                </a:cxn>
                <a:cxn ang="0">
                  <a:pos x="1181" y="416"/>
                </a:cxn>
                <a:cxn ang="0">
                  <a:pos x="1185" y="528"/>
                </a:cxn>
                <a:cxn ang="0">
                  <a:pos x="1141" y="622"/>
                </a:cxn>
                <a:cxn ang="0">
                  <a:pos x="1055" y="690"/>
                </a:cxn>
                <a:cxn ang="0">
                  <a:pos x="943" y="716"/>
                </a:cxn>
                <a:cxn ang="0">
                  <a:pos x="994" y="633"/>
                </a:cxn>
                <a:cxn ang="0">
                  <a:pos x="1023" y="478"/>
                </a:cxn>
                <a:cxn ang="0">
                  <a:pos x="994" y="321"/>
                </a:cxn>
                <a:cxn ang="0">
                  <a:pos x="905" y="288"/>
                </a:cxn>
                <a:cxn ang="0">
                  <a:pos x="843" y="375"/>
                </a:cxn>
                <a:cxn ang="0">
                  <a:pos x="838" y="563"/>
                </a:cxn>
                <a:cxn ang="0">
                  <a:pos x="895" y="663"/>
                </a:cxn>
                <a:cxn ang="0">
                  <a:pos x="1443" y="709"/>
                </a:cxn>
                <a:cxn ang="0">
                  <a:pos x="1342" y="664"/>
                </a:cxn>
                <a:cxn ang="0">
                  <a:pos x="1273" y="582"/>
                </a:cxn>
                <a:cxn ang="0">
                  <a:pos x="1250" y="478"/>
                </a:cxn>
                <a:cxn ang="0">
                  <a:pos x="1273" y="372"/>
                </a:cxn>
                <a:cxn ang="0">
                  <a:pos x="1342" y="290"/>
                </a:cxn>
                <a:cxn ang="0">
                  <a:pos x="1443" y="246"/>
                </a:cxn>
                <a:cxn ang="0">
                  <a:pos x="1565" y="243"/>
                </a:cxn>
                <a:cxn ang="0">
                  <a:pos x="1670" y="282"/>
                </a:cxn>
                <a:cxn ang="0">
                  <a:pos x="1743" y="361"/>
                </a:cxn>
                <a:cxn ang="0">
                  <a:pos x="1772" y="464"/>
                </a:cxn>
                <a:cxn ang="0">
                  <a:pos x="1754" y="573"/>
                </a:cxn>
                <a:cxn ang="0">
                  <a:pos x="1689" y="657"/>
                </a:cxn>
                <a:cxn ang="0">
                  <a:pos x="1590" y="706"/>
                </a:cxn>
                <a:cxn ang="0">
                  <a:pos x="1534" y="666"/>
                </a:cxn>
                <a:cxn ang="0">
                  <a:pos x="1598" y="580"/>
                </a:cxn>
                <a:cxn ang="0">
                  <a:pos x="1601" y="391"/>
                </a:cxn>
                <a:cxn ang="0">
                  <a:pos x="1544" y="292"/>
                </a:cxn>
                <a:cxn ang="0">
                  <a:pos x="1452" y="311"/>
                </a:cxn>
                <a:cxn ang="0">
                  <a:pos x="1416" y="454"/>
                </a:cxn>
                <a:cxn ang="0">
                  <a:pos x="1440" y="623"/>
                </a:cxn>
                <a:cxn ang="0">
                  <a:pos x="1898" y="615"/>
                </a:cxn>
                <a:cxn ang="0">
                  <a:pos x="1853" y="58"/>
                </a:cxn>
                <a:cxn ang="0">
                  <a:pos x="2053" y="647"/>
                </a:cxn>
                <a:cxn ang="0">
                  <a:pos x="1826" y="654"/>
                </a:cxn>
                <a:cxn ang="0">
                  <a:pos x="1898" y="615"/>
                </a:cxn>
              </a:cxnLst>
              <a:rect l="0" t="0" r="r" b="b"/>
              <a:pathLst>
                <a:path w="2117" h="716">
                  <a:moveTo>
                    <a:pt x="79" y="615"/>
                  </a:moveTo>
                  <a:lnTo>
                    <a:pt x="79" y="97"/>
                  </a:lnTo>
                  <a:lnTo>
                    <a:pt x="78" y="87"/>
                  </a:lnTo>
                  <a:lnTo>
                    <a:pt x="76" y="78"/>
                  </a:lnTo>
                  <a:lnTo>
                    <a:pt x="73" y="71"/>
                  </a:lnTo>
                  <a:lnTo>
                    <a:pt x="69" y="65"/>
                  </a:lnTo>
                  <a:lnTo>
                    <a:pt x="63" y="61"/>
                  </a:lnTo>
                  <a:lnTo>
                    <a:pt x="56" y="59"/>
                  </a:lnTo>
                  <a:lnTo>
                    <a:pt x="46" y="58"/>
                  </a:lnTo>
                  <a:lnTo>
                    <a:pt x="34" y="58"/>
                  </a:lnTo>
                  <a:lnTo>
                    <a:pt x="0" y="58"/>
                  </a:lnTo>
                  <a:lnTo>
                    <a:pt x="0" y="9"/>
                  </a:lnTo>
                  <a:lnTo>
                    <a:pt x="112" y="5"/>
                  </a:lnTo>
                  <a:lnTo>
                    <a:pt x="226" y="0"/>
                  </a:lnTo>
                  <a:lnTo>
                    <a:pt x="226" y="329"/>
                  </a:lnTo>
                  <a:lnTo>
                    <a:pt x="230" y="320"/>
                  </a:lnTo>
                  <a:lnTo>
                    <a:pt x="236" y="310"/>
                  </a:lnTo>
                  <a:lnTo>
                    <a:pt x="243" y="303"/>
                  </a:lnTo>
                  <a:lnTo>
                    <a:pt x="249" y="295"/>
                  </a:lnTo>
                  <a:lnTo>
                    <a:pt x="262" y="281"/>
                  </a:lnTo>
                  <a:lnTo>
                    <a:pt x="276" y="271"/>
                  </a:lnTo>
                  <a:lnTo>
                    <a:pt x="284" y="265"/>
                  </a:lnTo>
                  <a:lnTo>
                    <a:pt x="291" y="261"/>
                  </a:lnTo>
                  <a:lnTo>
                    <a:pt x="300" y="257"/>
                  </a:lnTo>
                  <a:lnTo>
                    <a:pt x="307" y="253"/>
                  </a:lnTo>
                  <a:lnTo>
                    <a:pt x="326" y="247"/>
                  </a:lnTo>
                  <a:lnTo>
                    <a:pt x="344" y="243"/>
                  </a:lnTo>
                  <a:lnTo>
                    <a:pt x="363" y="239"/>
                  </a:lnTo>
                  <a:lnTo>
                    <a:pt x="384" y="238"/>
                  </a:lnTo>
                  <a:lnTo>
                    <a:pt x="402" y="239"/>
                  </a:lnTo>
                  <a:lnTo>
                    <a:pt x="421" y="242"/>
                  </a:lnTo>
                  <a:lnTo>
                    <a:pt x="437" y="245"/>
                  </a:lnTo>
                  <a:lnTo>
                    <a:pt x="452" y="249"/>
                  </a:lnTo>
                  <a:lnTo>
                    <a:pt x="466" y="255"/>
                  </a:lnTo>
                  <a:lnTo>
                    <a:pt x="479" y="262"/>
                  </a:lnTo>
                  <a:lnTo>
                    <a:pt x="492" y="271"/>
                  </a:lnTo>
                  <a:lnTo>
                    <a:pt x="502" y="281"/>
                  </a:lnTo>
                  <a:lnTo>
                    <a:pt x="512" y="291"/>
                  </a:lnTo>
                  <a:lnTo>
                    <a:pt x="520" y="304"/>
                  </a:lnTo>
                  <a:lnTo>
                    <a:pt x="527" y="317"/>
                  </a:lnTo>
                  <a:lnTo>
                    <a:pt x="532" y="331"/>
                  </a:lnTo>
                  <a:lnTo>
                    <a:pt x="536" y="348"/>
                  </a:lnTo>
                  <a:lnTo>
                    <a:pt x="540" y="364"/>
                  </a:lnTo>
                  <a:lnTo>
                    <a:pt x="542" y="382"/>
                  </a:lnTo>
                  <a:lnTo>
                    <a:pt x="543" y="403"/>
                  </a:lnTo>
                  <a:lnTo>
                    <a:pt x="543" y="615"/>
                  </a:lnTo>
                  <a:lnTo>
                    <a:pt x="543" y="625"/>
                  </a:lnTo>
                  <a:lnTo>
                    <a:pt x="545" y="634"/>
                  </a:lnTo>
                  <a:lnTo>
                    <a:pt x="548" y="641"/>
                  </a:lnTo>
                  <a:lnTo>
                    <a:pt x="551" y="647"/>
                  </a:lnTo>
                  <a:lnTo>
                    <a:pt x="557" y="651"/>
                  </a:lnTo>
                  <a:lnTo>
                    <a:pt x="564" y="652"/>
                  </a:lnTo>
                  <a:lnTo>
                    <a:pt x="573" y="654"/>
                  </a:lnTo>
                  <a:lnTo>
                    <a:pt x="584" y="654"/>
                  </a:lnTo>
                  <a:lnTo>
                    <a:pt x="615" y="654"/>
                  </a:lnTo>
                  <a:lnTo>
                    <a:pt x="615" y="702"/>
                  </a:lnTo>
                  <a:lnTo>
                    <a:pt x="473" y="702"/>
                  </a:lnTo>
                  <a:lnTo>
                    <a:pt x="329" y="702"/>
                  </a:lnTo>
                  <a:lnTo>
                    <a:pt x="329" y="654"/>
                  </a:lnTo>
                  <a:lnTo>
                    <a:pt x="359" y="654"/>
                  </a:lnTo>
                  <a:lnTo>
                    <a:pt x="369" y="654"/>
                  </a:lnTo>
                  <a:lnTo>
                    <a:pt x="377" y="652"/>
                  </a:lnTo>
                  <a:lnTo>
                    <a:pt x="384" y="651"/>
                  </a:lnTo>
                  <a:lnTo>
                    <a:pt x="388" y="647"/>
                  </a:lnTo>
                  <a:lnTo>
                    <a:pt x="392" y="641"/>
                  </a:lnTo>
                  <a:lnTo>
                    <a:pt x="394" y="634"/>
                  </a:lnTo>
                  <a:lnTo>
                    <a:pt x="395" y="625"/>
                  </a:lnTo>
                  <a:lnTo>
                    <a:pt x="397" y="615"/>
                  </a:lnTo>
                  <a:lnTo>
                    <a:pt x="397" y="407"/>
                  </a:lnTo>
                  <a:lnTo>
                    <a:pt x="397" y="398"/>
                  </a:lnTo>
                  <a:lnTo>
                    <a:pt x="395" y="389"/>
                  </a:lnTo>
                  <a:lnTo>
                    <a:pt x="393" y="380"/>
                  </a:lnTo>
                  <a:lnTo>
                    <a:pt x="391" y="373"/>
                  </a:lnTo>
                  <a:lnTo>
                    <a:pt x="389" y="365"/>
                  </a:lnTo>
                  <a:lnTo>
                    <a:pt x="385" y="358"/>
                  </a:lnTo>
                  <a:lnTo>
                    <a:pt x="381" y="352"/>
                  </a:lnTo>
                  <a:lnTo>
                    <a:pt x="377" y="346"/>
                  </a:lnTo>
                  <a:lnTo>
                    <a:pt x="373" y="340"/>
                  </a:lnTo>
                  <a:lnTo>
                    <a:pt x="366" y="336"/>
                  </a:lnTo>
                  <a:lnTo>
                    <a:pt x="361" y="332"/>
                  </a:lnTo>
                  <a:lnTo>
                    <a:pt x="355" y="330"/>
                  </a:lnTo>
                  <a:lnTo>
                    <a:pt x="348" y="326"/>
                  </a:lnTo>
                  <a:lnTo>
                    <a:pt x="341" y="325"/>
                  </a:lnTo>
                  <a:lnTo>
                    <a:pt x="333" y="323"/>
                  </a:lnTo>
                  <a:lnTo>
                    <a:pt x="327" y="323"/>
                  </a:lnTo>
                  <a:lnTo>
                    <a:pt x="315" y="324"/>
                  </a:lnTo>
                  <a:lnTo>
                    <a:pt x="304" y="325"/>
                  </a:lnTo>
                  <a:lnTo>
                    <a:pt x="295" y="329"/>
                  </a:lnTo>
                  <a:lnTo>
                    <a:pt x="286" y="332"/>
                  </a:lnTo>
                  <a:lnTo>
                    <a:pt x="278" y="336"/>
                  </a:lnTo>
                  <a:lnTo>
                    <a:pt x="271" y="343"/>
                  </a:lnTo>
                  <a:lnTo>
                    <a:pt x="262" y="350"/>
                  </a:lnTo>
                  <a:lnTo>
                    <a:pt x="256" y="358"/>
                  </a:lnTo>
                  <a:lnTo>
                    <a:pt x="250" y="367"/>
                  </a:lnTo>
                  <a:lnTo>
                    <a:pt x="244" y="377"/>
                  </a:lnTo>
                  <a:lnTo>
                    <a:pt x="240" y="388"/>
                  </a:lnTo>
                  <a:lnTo>
                    <a:pt x="235" y="401"/>
                  </a:lnTo>
                  <a:lnTo>
                    <a:pt x="231" y="412"/>
                  </a:lnTo>
                  <a:lnTo>
                    <a:pt x="229" y="428"/>
                  </a:lnTo>
                  <a:lnTo>
                    <a:pt x="227" y="441"/>
                  </a:lnTo>
                  <a:lnTo>
                    <a:pt x="226" y="457"/>
                  </a:lnTo>
                  <a:lnTo>
                    <a:pt x="226" y="615"/>
                  </a:lnTo>
                  <a:lnTo>
                    <a:pt x="226" y="625"/>
                  </a:lnTo>
                  <a:lnTo>
                    <a:pt x="227" y="634"/>
                  </a:lnTo>
                  <a:lnTo>
                    <a:pt x="229" y="641"/>
                  </a:lnTo>
                  <a:lnTo>
                    <a:pt x="232" y="647"/>
                  </a:lnTo>
                  <a:lnTo>
                    <a:pt x="237" y="651"/>
                  </a:lnTo>
                  <a:lnTo>
                    <a:pt x="244" y="652"/>
                  </a:lnTo>
                  <a:lnTo>
                    <a:pt x="252" y="654"/>
                  </a:lnTo>
                  <a:lnTo>
                    <a:pt x="262" y="654"/>
                  </a:lnTo>
                  <a:lnTo>
                    <a:pt x="291" y="654"/>
                  </a:lnTo>
                  <a:lnTo>
                    <a:pt x="291" y="702"/>
                  </a:lnTo>
                  <a:lnTo>
                    <a:pt x="148" y="702"/>
                  </a:lnTo>
                  <a:lnTo>
                    <a:pt x="4" y="702"/>
                  </a:lnTo>
                  <a:lnTo>
                    <a:pt x="4" y="654"/>
                  </a:lnTo>
                  <a:lnTo>
                    <a:pt x="36" y="654"/>
                  </a:lnTo>
                  <a:lnTo>
                    <a:pt x="47" y="654"/>
                  </a:lnTo>
                  <a:lnTo>
                    <a:pt x="56" y="652"/>
                  </a:lnTo>
                  <a:lnTo>
                    <a:pt x="63" y="650"/>
                  </a:lnTo>
                  <a:lnTo>
                    <a:pt x="70" y="647"/>
                  </a:lnTo>
                  <a:lnTo>
                    <a:pt x="74" y="641"/>
                  </a:lnTo>
                  <a:lnTo>
                    <a:pt x="76" y="634"/>
                  </a:lnTo>
                  <a:lnTo>
                    <a:pt x="78" y="625"/>
                  </a:lnTo>
                  <a:lnTo>
                    <a:pt x="79" y="615"/>
                  </a:lnTo>
                  <a:close/>
                  <a:moveTo>
                    <a:pt x="928" y="716"/>
                  </a:moveTo>
                  <a:lnTo>
                    <a:pt x="915" y="716"/>
                  </a:lnTo>
                  <a:lnTo>
                    <a:pt x="900" y="715"/>
                  </a:lnTo>
                  <a:lnTo>
                    <a:pt x="887" y="714"/>
                  </a:lnTo>
                  <a:lnTo>
                    <a:pt x="873" y="711"/>
                  </a:lnTo>
                  <a:lnTo>
                    <a:pt x="861" y="709"/>
                  </a:lnTo>
                  <a:lnTo>
                    <a:pt x="848" y="706"/>
                  </a:lnTo>
                  <a:lnTo>
                    <a:pt x="836" y="703"/>
                  </a:lnTo>
                  <a:lnTo>
                    <a:pt x="823" y="700"/>
                  </a:lnTo>
                  <a:lnTo>
                    <a:pt x="813" y="695"/>
                  </a:lnTo>
                  <a:lnTo>
                    <a:pt x="801" y="690"/>
                  </a:lnTo>
                  <a:lnTo>
                    <a:pt x="791" y="683"/>
                  </a:lnTo>
                  <a:lnTo>
                    <a:pt x="779" y="678"/>
                  </a:lnTo>
                  <a:lnTo>
                    <a:pt x="770" y="672"/>
                  </a:lnTo>
                  <a:lnTo>
                    <a:pt x="760" y="664"/>
                  </a:lnTo>
                  <a:lnTo>
                    <a:pt x="749" y="657"/>
                  </a:lnTo>
                  <a:lnTo>
                    <a:pt x="741" y="649"/>
                  </a:lnTo>
                  <a:lnTo>
                    <a:pt x="732" y="640"/>
                  </a:lnTo>
                  <a:lnTo>
                    <a:pt x="723" y="631"/>
                  </a:lnTo>
                  <a:lnTo>
                    <a:pt x="716" y="622"/>
                  </a:lnTo>
                  <a:lnTo>
                    <a:pt x="708" y="612"/>
                  </a:lnTo>
                  <a:lnTo>
                    <a:pt x="702" y="603"/>
                  </a:lnTo>
                  <a:lnTo>
                    <a:pt x="697" y="593"/>
                  </a:lnTo>
                  <a:lnTo>
                    <a:pt x="691" y="582"/>
                  </a:lnTo>
                  <a:lnTo>
                    <a:pt x="686" y="573"/>
                  </a:lnTo>
                  <a:lnTo>
                    <a:pt x="681" y="562"/>
                  </a:lnTo>
                  <a:lnTo>
                    <a:pt x="677" y="551"/>
                  </a:lnTo>
                  <a:lnTo>
                    <a:pt x="674" y="539"/>
                  </a:lnTo>
                  <a:lnTo>
                    <a:pt x="673" y="528"/>
                  </a:lnTo>
                  <a:lnTo>
                    <a:pt x="671" y="516"/>
                  </a:lnTo>
                  <a:lnTo>
                    <a:pt x="669" y="503"/>
                  </a:lnTo>
                  <a:lnTo>
                    <a:pt x="669" y="490"/>
                  </a:lnTo>
                  <a:lnTo>
                    <a:pt x="667" y="478"/>
                  </a:lnTo>
                  <a:lnTo>
                    <a:pt x="669" y="464"/>
                  </a:lnTo>
                  <a:lnTo>
                    <a:pt x="669" y="452"/>
                  </a:lnTo>
                  <a:lnTo>
                    <a:pt x="671" y="439"/>
                  </a:lnTo>
                  <a:lnTo>
                    <a:pt x="673" y="428"/>
                  </a:lnTo>
                  <a:lnTo>
                    <a:pt x="674" y="416"/>
                  </a:lnTo>
                  <a:lnTo>
                    <a:pt x="677" y="405"/>
                  </a:lnTo>
                  <a:lnTo>
                    <a:pt x="681" y="393"/>
                  </a:lnTo>
                  <a:lnTo>
                    <a:pt x="686" y="382"/>
                  </a:lnTo>
                  <a:lnTo>
                    <a:pt x="691" y="372"/>
                  </a:lnTo>
                  <a:lnTo>
                    <a:pt x="697" y="361"/>
                  </a:lnTo>
                  <a:lnTo>
                    <a:pt x="702" y="352"/>
                  </a:lnTo>
                  <a:lnTo>
                    <a:pt x="708" y="342"/>
                  </a:lnTo>
                  <a:lnTo>
                    <a:pt x="716" y="332"/>
                  </a:lnTo>
                  <a:lnTo>
                    <a:pt x="723" y="323"/>
                  </a:lnTo>
                  <a:lnTo>
                    <a:pt x="732" y="315"/>
                  </a:lnTo>
                  <a:lnTo>
                    <a:pt x="741" y="306"/>
                  </a:lnTo>
                  <a:lnTo>
                    <a:pt x="749" y="298"/>
                  </a:lnTo>
                  <a:lnTo>
                    <a:pt x="760" y="290"/>
                  </a:lnTo>
                  <a:lnTo>
                    <a:pt x="770" y="282"/>
                  </a:lnTo>
                  <a:lnTo>
                    <a:pt x="779" y="277"/>
                  </a:lnTo>
                  <a:lnTo>
                    <a:pt x="791" y="271"/>
                  </a:lnTo>
                  <a:lnTo>
                    <a:pt x="801" y="265"/>
                  </a:lnTo>
                  <a:lnTo>
                    <a:pt x="813" y="260"/>
                  </a:lnTo>
                  <a:lnTo>
                    <a:pt x="823" y="257"/>
                  </a:lnTo>
                  <a:lnTo>
                    <a:pt x="836" y="252"/>
                  </a:lnTo>
                  <a:lnTo>
                    <a:pt x="848" y="248"/>
                  </a:lnTo>
                  <a:lnTo>
                    <a:pt x="861" y="246"/>
                  </a:lnTo>
                  <a:lnTo>
                    <a:pt x="873" y="243"/>
                  </a:lnTo>
                  <a:lnTo>
                    <a:pt x="887" y="242"/>
                  </a:lnTo>
                  <a:lnTo>
                    <a:pt x="900" y="239"/>
                  </a:lnTo>
                  <a:lnTo>
                    <a:pt x="915" y="239"/>
                  </a:lnTo>
                  <a:lnTo>
                    <a:pt x="928" y="238"/>
                  </a:lnTo>
                  <a:lnTo>
                    <a:pt x="943" y="239"/>
                  </a:lnTo>
                  <a:lnTo>
                    <a:pt x="956" y="239"/>
                  </a:lnTo>
                  <a:lnTo>
                    <a:pt x="970" y="242"/>
                  </a:lnTo>
                  <a:lnTo>
                    <a:pt x="983" y="243"/>
                  </a:lnTo>
                  <a:lnTo>
                    <a:pt x="995" y="246"/>
                  </a:lnTo>
                  <a:lnTo>
                    <a:pt x="1008" y="248"/>
                  </a:lnTo>
                  <a:lnTo>
                    <a:pt x="1020" y="252"/>
                  </a:lnTo>
                  <a:lnTo>
                    <a:pt x="1032" y="257"/>
                  </a:lnTo>
                  <a:lnTo>
                    <a:pt x="1044" y="260"/>
                  </a:lnTo>
                  <a:lnTo>
                    <a:pt x="1055" y="265"/>
                  </a:lnTo>
                  <a:lnTo>
                    <a:pt x="1066" y="271"/>
                  </a:lnTo>
                  <a:lnTo>
                    <a:pt x="1076" y="277"/>
                  </a:lnTo>
                  <a:lnTo>
                    <a:pt x="1087" y="282"/>
                  </a:lnTo>
                  <a:lnTo>
                    <a:pt x="1097" y="290"/>
                  </a:lnTo>
                  <a:lnTo>
                    <a:pt x="1106" y="298"/>
                  </a:lnTo>
                  <a:lnTo>
                    <a:pt x="1116" y="306"/>
                  </a:lnTo>
                  <a:lnTo>
                    <a:pt x="1124" y="315"/>
                  </a:lnTo>
                  <a:lnTo>
                    <a:pt x="1133" y="323"/>
                  </a:lnTo>
                  <a:lnTo>
                    <a:pt x="1141" y="332"/>
                  </a:lnTo>
                  <a:lnTo>
                    <a:pt x="1147" y="342"/>
                  </a:lnTo>
                  <a:lnTo>
                    <a:pt x="1155" y="352"/>
                  </a:lnTo>
                  <a:lnTo>
                    <a:pt x="1161" y="361"/>
                  </a:lnTo>
                  <a:lnTo>
                    <a:pt x="1166" y="372"/>
                  </a:lnTo>
                  <a:lnTo>
                    <a:pt x="1171" y="382"/>
                  </a:lnTo>
                  <a:lnTo>
                    <a:pt x="1175" y="393"/>
                  </a:lnTo>
                  <a:lnTo>
                    <a:pt x="1178" y="405"/>
                  </a:lnTo>
                  <a:lnTo>
                    <a:pt x="1181" y="416"/>
                  </a:lnTo>
                  <a:lnTo>
                    <a:pt x="1185" y="428"/>
                  </a:lnTo>
                  <a:lnTo>
                    <a:pt x="1187" y="439"/>
                  </a:lnTo>
                  <a:lnTo>
                    <a:pt x="1188" y="452"/>
                  </a:lnTo>
                  <a:lnTo>
                    <a:pt x="1189" y="464"/>
                  </a:lnTo>
                  <a:lnTo>
                    <a:pt x="1189" y="478"/>
                  </a:lnTo>
                  <a:lnTo>
                    <a:pt x="1189" y="490"/>
                  </a:lnTo>
                  <a:lnTo>
                    <a:pt x="1188" y="503"/>
                  </a:lnTo>
                  <a:lnTo>
                    <a:pt x="1187" y="516"/>
                  </a:lnTo>
                  <a:lnTo>
                    <a:pt x="1185" y="528"/>
                  </a:lnTo>
                  <a:lnTo>
                    <a:pt x="1181" y="539"/>
                  </a:lnTo>
                  <a:lnTo>
                    <a:pt x="1178" y="551"/>
                  </a:lnTo>
                  <a:lnTo>
                    <a:pt x="1175" y="562"/>
                  </a:lnTo>
                  <a:lnTo>
                    <a:pt x="1171" y="573"/>
                  </a:lnTo>
                  <a:lnTo>
                    <a:pt x="1166" y="582"/>
                  </a:lnTo>
                  <a:lnTo>
                    <a:pt x="1161" y="593"/>
                  </a:lnTo>
                  <a:lnTo>
                    <a:pt x="1155" y="603"/>
                  </a:lnTo>
                  <a:lnTo>
                    <a:pt x="1147" y="612"/>
                  </a:lnTo>
                  <a:lnTo>
                    <a:pt x="1141" y="622"/>
                  </a:lnTo>
                  <a:lnTo>
                    <a:pt x="1133" y="631"/>
                  </a:lnTo>
                  <a:lnTo>
                    <a:pt x="1124" y="640"/>
                  </a:lnTo>
                  <a:lnTo>
                    <a:pt x="1116" y="649"/>
                  </a:lnTo>
                  <a:lnTo>
                    <a:pt x="1106" y="657"/>
                  </a:lnTo>
                  <a:lnTo>
                    <a:pt x="1097" y="664"/>
                  </a:lnTo>
                  <a:lnTo>
                    <a:pt x="1087" y="672"/>
                  </a:lnTo>
                  <a:lnTo>
                    <a:pt x="1076" y="678"/>
                  </a:lnTo>
                  <a:lnTo>
                    <a:pt x="1066" y="683"/>
                  </a:lnTo>
                  <a:lnTo>
                    <a:pt x="1055" y="690"/>
                  </a:lnTo>
                  <a:lnTo>
                    <a:pt x="1044" y="695"/>
                  </a:lnTo>
                  <a:lnTo>
                    <a:pt x="1032" y="700"/>
                  </a:lnTo>
                  <a:lnTo>
                    <a:pt x="1020" y="703"/>
                  </a:lnTo>
                  <a:lnTo>
                    <a:pt x="1008" y="706"/>
                  </a:lnTo>
                  <a:lnTo>
                    <a:pt x="995" y="709"/>
                  </a:lnTo>
                  <a:lnTo>
                    <a:pt x="983" y="711"/>
                  </a:lnTo>
                  <a:lnTo>
                    <a:pt x="970" y="714"/>
                  </a:lnTo>
                  <a:lnTo>
                    <a:pt x="956" y="715"/>
                  </a:lnTo>
                  <a:lnTo>
                    <a:pt x="943" y="716"/>
                  </a:lnTo>
                  <a:lnTo>
                    <a:pt x="928" y="716"/>
                  </a:lnTo>
                  <a:close/>
                  <a:moveTo>
                    <a:pt x="928" y="669"/>
                  </a:moveTo>
                  <a:lnTo>
                    <a:pt x="941" y="668"/>
                  </a:lnTo>
                  <a:lnTo>
                    <a:pt x="951" y="666"/>
                  </a:lnTo>
                  <a:lnTo>
                    <a:pt x="962" y="663"/>
                  </a:lnTo>
                  <a:lnTo>
                    <a:pt x="971" y="658"/>
                  </a:lnTo>
                  <a:lnTo>
                    <a:pt x="979" y="651"/>
                  </a:lnTo>
                  <a:lnTo>
                    <a:pt x="988" y="644"/>
                  </a:lnTo>
                  <a:lnTo>
                    <a:pt x="994" y="633"/>
                  </a:lnTo>
                  <a:lnTo>
                    <a:pt x="1000" y="623"/>
                  </a:lnTo>
                  <a:lnTo>
                    <a:pt x="1006" y="610"/>
                  </a:lnTo>
                  <a:lnTo>
                    <a:pt x="1011" y="596"/>
                  </a:lnTo>
                  <a:lnTo>
                    <a:pt x="1015" y="580"/>
                  </a:lnTo>
                  <a:lnTo>
                    <a:pt x="1018" y="563"/>
                  </a:lnTo>
                  <a:lnTo>
                    <a:pt x="1020" y="545"/>
                  </a:lnTo>
                  <a:lnTo>
                    <a:pt x="1021" y="524"/>
                  </a:lnTo>
                  <a:lnTo>
                    <a:pt x="1023" y="502"/>
                  </a:lnTo>
                  <a:lnTo>
                    <a:pt x="1023" y="478"/>
                  </a:lnTo>
                  <a:lnTo>
                    <a:pt x="1023" y="454"/>
                  </a:lnTo>
                  <a:lnTo>
                    <a:pt x="1021" y="431"/>
                  </a:lnTo>
                  <a:lnTo>
                    <a:pt x="1020" y="410"/>
                  </a:lnTo>
                  <a:lnTo>
                    <a:pt x="1018" y="391"/>
                  </a:lnTo>
                  <a:lnTo>
                    <a:pt x="1015" y="375"/>
                  </a:lnTo>
                  <a:lnTo>
                    <a:pt x="1011" y="358"/>
                  </a:lnTo>
                  <a:lnTo>
                    <a:pt x="1006" y="345"/>
                  </a:lnTo>
                  <a:lnTo>
                    <a:pt x="1000" y="332"/>
                  </a:lnTo>
                  <a:lnTo>
                    <a:pt x="994" y="321"/>
                  </a:lnTo>
                  <a:lnTo>
                    <a:pt x="988" y="311"/>
                  </a:lnTo>
                  <a:lnTo>
                    <a:pt x="979" y="304"/>
                  </a:lnTo>
                  <a:lnTo>
                    <a:pt x="971" y="297"/>
                  </a:lnTo>
                  <a:lnTo>
                    <a:pt x="962" y="292"/>
                  </a:lnTo>
                  <a:lnTo>
                    <a:pt x="951" y="288"/>
                  </a:lnTo>
                  <a:lnTo>
                    <a:pt x="941" y="286"/>
                  </a:lnTo>
                  <a:lnTo>
                    <a:pt x="928" y="286"/>
                  </a:lnTo>
                  <a:lnTo>
                    <a:pt x="917" y="286"/>
                  </a:lnTo>
                  <a:lnTo>
                    <a:pt x="905" y="288"/>
                  </a:lnTo>
                  <a:lnTo>
                    <a:pt x="895" y="292"/>
                  </a:lnTo>
                  <a:lnTo>
                    <a:pt x="886" y="297"/>
                  </a:lnTo>
                  <a:lnTo>
                    <a:pt x="877" y="304"/>
                  </a:lnTo>
                  <a:lnTo>
                    <a:pt x="870" y="311"/>
                  </a:lnTo>
                  <a:lnTo>
                    <a:pt x="862" y="321"/>
                  </a:lnTo>
                  <a:lnTo>
                    <a:pt x="856" y="332"/>
                  </a:lnTo>
                  <a:lnTo>
                    <a:pt x="850" y="345"/>
                  </a:lnTo>
                  <a:lnTo>
                    <a:pt x="846" y="358"/>
                  </a:lnTo>
                  <a:lnTo>
                    <a:pt x="843" y="375"/>
                  </a:lnTo>
                  <a:lnTo>
                    <a:pt x="838" y="391"/>
                  </a:lnTo>
                  <a:lnTo>
                    <a:pt x="836" y="410"/>
                  </a:lnTo>
                  <a:lnTo>
                    <a:pt x="834" y="431"/>
                  </a:lnTo>
                  <a:lnTo>
                    <a:pt x="833" y="454"/>
                  </a:lnTo>
                  <a:lnTo>
                    <a:pt x="833" y="478"/>
                  </a:lnTo>
                  <a:lnTo>
                    <a:pt x="833" y="502"/>
                  </a:lnTo>
                  <a:lnTo>
                    <a:pt x="834" y="524"/>
                  </a:lnTo>
                  <a:lnTo>
                    <a:pt x="836" y="545"/>
                  </a:lnTo>
                  <a:lnTo>
                    <a:pt x="838" y="563"/>
                  </a:lnTo>
                  <a:lnTo>
                    <a:pt x="843" y="580"/>
                  </a:lnTo>
                  <a:lnTo>
                    <a:pt x="846" y="596"/>
                  </a:lnTo>
                  <a:lnTo>
                    <a:pt x="850" y="610"/>
                  </a:lnTo>
                  <a:lnTo>
                    <a:pt x="856" y="623"/>
                  </a:lnTo>
                  <a:lnTo>
                    <a:pt x="862" y="633"/>
                  </a:lnTo>
                  <a:lnTo>
                    <a:pt x="870" y="644"/>
                  </a:lnTo>
                  <a:lnTo>
                    <a:pt x="877" y="651"/>
                  </a:lnTo>
                  <a:lnTo>
                    <a:pt x="886" y="658"/>
                  </a:lnTo>
                  <a:lnTo>
                    <a:pt x="895" y="663"/>
                  </a:lnTo>
                  <a:lnTo>
                    <a:pt x="905" y="666"/>
                  </a:lnTo>
                  <a:lnTo>
                    <a:pt x="917" y="668"/>
                  </a:lnTo>
                  <a:lnTo>
                    <a:pt x="928" y="669"/>
                  </a:lnTo>
                  <a:close/>
                  <a:moveTo>
                    <a:pt x="1512" y="716"/>
                  </a:moveTo>
                  <a:lnTo>
                    <a:pt x="1497" y="716"/>
                  </a:lnTo>
                  <a:lnTo>
                    <a:pt x="1484" y="715"/>
                  </a:lnTo>
                  <a:lnTo>
                    <a:pt x="1470" y="714"/>
                  </a:lnTo>
                  <a:lnTo>
                    <a:pt x="1457" y="711"/>
                  </a:lnTo>
                  <a:lnTo>
                    <a:pt x="1443" y="709"/>
                  </a:lnTo>
                  <a:lnTo>
                    <a:pt x="1431" y="706"/>
                  </a:lnTo>
                  <a:lnTo>
                    <a:pt x="1419" y="703"/>
                  </a:lnTo>
                  <a:lnTo>
                    <a:pt x="1407" y="700"/>
                  </a:lnTo>
                  <a:lnTo>
                    <a:pt x="1395" y="695"/>
                  </a:lnTo>
                  <a:lnTo>
                    <a:pt x="1385" y="690"/>
                  </a:lnTo>
                  <a:lnTo>
                    <a:pt x="1373" y="683"/>
                  </a:lnTo>
                  <a:lnTo>
                    <a:pt x="1363" y="678"/>
                  </a:lnTo>
                  <a:lnTo>
                    <a:pt x="1352" y="672"/>
                  </a:lnTo>
                  <a:lnTo>
                    <a:pt x="1342" y="664"/>
                  </a:lnTo>
                  <a:lnTo>
                    <a:pt x="1333" y="657"/>
                  </a:lnTo>
                  <a:lnTo>
                    <a:pt x="1323" y="649"/>
                  </a:lnTo>
                  <a:lnTo>
                    <a:pt x="1315" y="640"/>
                  </a:lnTo>
                  <a:lnTo>
                    <a:pt x="1306" y="631"/>
                  </a:lnTo>
                  <a:lnTo>
                    <a:pt x="1299" y="622"/>
                  </a:lnTo>
                  <a:lnTo>
                    <a:pt x="1291" y="612"/>
                  </a:lnTo>
                  <a:lnTo>
                    <a:pt x="1286" y="603"/>
                  </a:lnTo>
                  <a:lnTo>
                    <a:pt x="1279" y="593"/>
                  </a:lnTo>
                  <a:lnTo>
                    <a:pt x="1273" y="582"/>
                  </a:lnTo>
                  <a:lnTo>
                    <a:pt x="1269" y="573"/>
                  </a:lnTo>
                  <a:lnTo>
                    <a:pt x="1265" y="562"/>
                  </a:lnTo>
                  <a:lnTo>
                    <a:pt x="1261" y="551"/>
                  </a:lnTo>
                  <a:lnTo>
                    <a:pt x="1258" y="539"/>
                  </a:lnTo>
                  <a:lnTo>
                    <a:pt x="1256" y="528"/>
                  </a:lnTo>
                  <a:lnTo>
                    <a:pt x="1254" y="516"/>
                  </a:lnTo>
                  <a:lnTo>
                    <a:pt x="1251" y="503"/>
                  </a:lnTo>
                  <a:lnTo>
                    <a:pt x="1250" y="490"/>
                  </a:lnTo>
                  <a:lnTo>
                    <a:pt x="1250" y="478"/>
                  </a:lnTo>
                  <a:lnTo>
                    <a:pt x="1250" y="464"/>
                  </a:lnTo>
                  <a:lnTo>
                    <a:pt x="1251" y="452"/>
                  </a:lnTo>
                  <a:lnTo>
                    <a:pt x="1254" y="439"/>
                  </a:lnTo>
                  <a:lnTo>
                    <a:pt x="1256" y="428"/>
                  </a:lnTo>
                  <a:lnTo>
                    <a:pt x="1258" y="416"/>
                  </a:lnTo>
                  <a:lnTo>
                    <a:pt x="1261" y="405"/>
                  </a:lnTo>
                  <a:lnTo>
                    <a:pt x="1265" y="393"/>
                  </a:lnTo>
                  <a:lnTo>
                    <a:pt x="1269" y="382"/>
                  </a:lnTo>
                  <a:lnTo>
                    <a:pt x="1273" y="372"/>
                  </a:lnTo>
                  <a:lnTo>
                    <a:pt x="1279" y="361"/>
                  </a:lnTo>
                  <a:lnTo>
                    <a:pt x="1286" y="352"/>
                  </a:lnTo>
                  <a:lnTo>
                    <a:pt x="1291" y="342"/>
                  </a:lnTo>
                  <a:lnTo>
                    <a:pt x="1299" y="332"/>
                  </a:lnTo>
                  <a:lnTo>
                    <a:pt x="1306" y="323"/>
                  </a:lnTo>
                  <a:lnTo>
                    <a:pt x="1315" y="315"/>
                  </a:lnTo>
                  <a:lnTo>
                    <a:pt x="1323" y="306"/>
                  </a:lnTo>
                  <a:lnTo>
                    <a:pt x="1333" y="298"/>
                  </a:lnTo>
                  <a:lnTo>
                    <a:pt x="1342" y="290"/>
                  </a:lnTo>
                  <a:lnTo>
                    <a:pt x="1352" y="282"/>
                  </a:lnTo>
                  <a:lnTo>
                    <a:pt x="1363" y="277"/>
                  </a:lnTo>
                  <a:lnTo>
                    <a:pt x="1373" y="271"/>
                  </a:lnTo>
                  <a:lnTo>
                    <a:pt x="1385" y="265"/>
                  </a:lnTo>
                  <a:lnTo>
                    <a:pt x="1395" y="260"/>
                  </a:lnTo>
                  <a:lnTo>
                    <a:pt x="1407" y="257"/>
                  </a:lnTo>
                  <a:lnTo>
                    <a:pt x="1419" y="252"/>
                  </a:lnTo>
                  <a:lnTo>
                    <a:pt x="1431" y="248"/>
                  </a:lnTo>
                  <a:lnTo>
                    <a:pt x="1443" y="246"/>
                  </a:lnTo>
                  <a:lnTo>
                    <a:pt x="1457" y="243"/>
                  </a:lnTo>
                  <a:lnTo>
                    <a:pt x="1470" y="242"/>
                  </a:lnTo>
                  <a:lnTo>
                    <a:pt x="1484" y="239"/>
                  </a:lnTo>
                  <a:lnTo>
                    <a:pt x="1497" y="239"/>
                  </a:lnTo>
                  <a:lnTo>
                    <a:pt x="1512" y="238"/>
                  </a:lnTo>
                  <a:lnTo>
                    <a:pt x="1526" y="239"/>
                  </a:lnTo>
                  <a:lnTo>
                    <a:pt x="1538" y="239"/>
                  </a:lnTo>
                  <a:lnTo>
                    <a:pt x="1552" y="242"/>
                  </a:lnTo>
                  <a:lnTo>
                    <a:pt x="1565" y="243"/>
                  </a:lnTo>
                  <a:lnTo>
                    <a:pt x="1578" y="246"/>
                  </a:lnTo>
                  <a:lnTo>
                    <a:pt x="1591" y="248"/>
                  </a:lnTo>
                  <a:lnTo>
                    <a:pt x="1603" y="252"/>
                  </a:lnTo>
                  <a:lnTo>
                    <a:pt x="1615" y="257"/>
                  </a:lnTo>
                  <a:lnTo>
                    <a:pt x="1627" y="260"/>
                  </a:lnTo>
                  <a:lnTo>
                    <a:pt x="1637" y="265"/>
                  </a:lnTo>
                  <a:lnTo>
                    <a:pt x="1649" y="271"/>
                  </a:lnTo>
                  <a:lnTo>
                    <a:pt x="1660" y="277"/>
                  </a:lnTo>
                  <a:lnTo>
                    <a:pt x="1670" y="282"/>
                  </a:lnTo>
                  <a:lnTo>
                    <a:pt x="1680" y="290"/>
                  </a:lnTo>
                  <a:lnTo>
                    <a:pt x="1689" y="298"/>
                  </a:lnTo>
                  <a:lnTo>
                    <a:pt x="1699" y="306"/>
                  </a:lnTo>
                  <a:lnTo>
                    <a:pt x="1708" y="315"/>
                  </a:lnTo>
                  <a:lnTo>
                    <a:pt x="1716" y="323"/>
                  </a:lnTo>
                  <a:lnTo>
                    <a:pt x="1723" y="332"/>
                  </a:lnTo>
                  <a:lnTo>
                    <a:pt x="1731" y="342"/>
                  </a:lnTo>
                  <a:lnTo>
                    <a:pt x="1737" y="352"/>
                  </a:lnTo>
                  <a:lnTo>
                    <a:pt x="1743" y="361"/>
                  </a:lnTo>
                  <a:lnTo>
                    <a:pt x="1749" y="372"/>
                  </a:lnTo>
                  <a:lnTo>
                    <a:pt x="1754" y="382"/>
                  </a:lnTo>
                  <a:lnTo>
                    <a:pt x="1758" y="393"/>
                  </a:lnTo>
                  <a:lnTo>
                    <a:pt x="1761" y="405"/>
                  </a:lnTo>
                  <a:lnTo>
                    <a:pt x="1764" y="416"/>
                  </a:lnTo>
                  <a:lnTo>
                    <a:pt x="1767" y="428"/>
                  </a:lnTo>
                  <a:lnTo>
                    <a:pt x="1770" y="439"/>
                  </a:lnTo>
                  <a:lnTo>
                    <a:pt x="1771" y="452"/>
                  </a:lnTo>
                  <a:lnTo>
                    <a:pt x="1772" y="464"/>
                  </a:lnTo>
                  <a:lnTo>
                    <a:pt x="1772" y="478"/>
                  </a:lnTo>
                  <a:lnTo>
                    <a:pt x="1772" y="490"/>
                  </a:lnTo>
                  <a:lnTo>
                    <a:pt x="1771" y="503"/>
                  </a:lnTo>
                  <a:lnTo>
                    <a:pt x="1770" y="516"/>
                  </a:lnTo>
                  <a:lnTo>
                    <a:pt x="1767" y="528"/>
                  </a:lnTo>
                  <a:lnTo>
                    <a:pt x="1764" y="539"/>
                  </a:lnTo>
                  <a:lnTo>
                    <a:pt x="1761" y="551"/>
                  </a:lnTo>
                  <a:lnTo>
                    <a:pt x="1758" y="562"/>
                  </a:lnTo>
                  <a:lnTo>
                    <a:pt x="1754" y="573"/>
                  </a:lnTo>
                  <a:lnTo>
                    <a:pt x="1749" y="582"/>
                  </a:lnTo>
                  <a:lnTo>
                    <a:pt x="1743" y="593"/>
                  </a:lnTo>
                  <a:lnTo>
                    <a:pt x="1736" y="603"/>
                  </a:lnTo>
                  <a:lnTo>
                    <a:pt x="1731" y="612"/>
                  </a:lnTo>
                  <a:lnTo>
                    <a:pt x="1723" y="622"/>
                  </a:lnTo>
                  <a:lnTo>
                    <a:pt x="1716" y="631"/>
                  </a:lnTo>
                  <a:lnTo>
                    <a:pt x="1708" y="640"/>
                  </a:lnTo>
                  <a:lnTo>
                    <a:pt x="1699" y="649"/>
                  </a:lnTo>
                  <a:lnTo>
                    <a:pt x="1689" y="657"/>
                  </a:lnTo>
                  <a:lnTo>
                    <a:pt x="1679" y="664"/>
                  </a:lnTo>
                  <a:lnTo>
                    <a:pt x="1670" y="672"/>
                  </a:lnTo>
                  <a:lnTo>
                    <a:pt x="1660" y="678"/>
                  </a:lnTo>
                  <a:lnTo>
                    <a:pt x="1648" y="683"/>
                  </a:lnTo>
                  <a:lnTo>
                    <a:pt x="1637" y="690"/>
                  </a:lnTo>
                  <a:lnTo>
                    <a:pt x="1627" y="695"/>
                  </a:lnTo>
                  <a:lnTo>
                    <a:pt x="1615" y="700"/>
                  </a:lnTo>
                  <a:lnTo>
                    <a:pt x="1603" y="703"/>
                  </a:lnTo>
                  <a:lnTo>
                    <a:pt x="1590" y="706"/>
                  </a:lnTo>
                  <a:lnTo>
                    <a:pt x="1578" y="709"/>
                  </a:lnTo>
                  <a:lnTo>
                    <a:pt x="1565" y="711"/>
                  </a:lnTo>
                  <a:lnTo>
                    <a:pt x="1552" y="714"/>
                  </a:lnTo>
                  <a:lnTo>
                    <a:pt x="1538" y="715"/>
                  </a:lnTo>
                  <a:lnTo>
                    <a:pt x="1526" y="716"/>
                  </a:lnTo>
                  <a:lnTo>
                    <a:pt x="1512" y="716"/>
                  </a:lnTo>
                  <a:close/>
                  <a:moveTo>
                    <a:pt x="1512" y="669"/>
                  </a:moveTo>
                  <a:lnTo>
                    <a:pt x="1522" y="668"/>
                  </a:lnTo>
                  <a:lnTo>
                    <a:pt x="1534" y="666"/>
                  </a:lnTo>
                  <a:lnTo>
                    <a:pt x="1544" y="663"/>
                  </a:lnTo>
                  <a:lnTo>
                    <a:pt x="1554" y="658"/>
                  </a:lnTo>
                  <a:lnTo>
                    <a:pt x="1562" y="651"/>
                  </a:lnTo>
                  <a:lnTo>
                    <a:pt x="1570" y="644"/>
                  </a:lnTo>
                  <a:lnTo>
                    <a:pt x="1577" y="633"/>
                  </a:lnTo>
                  <a:lnTo>
                    <a:pt x="1584" y="623"/>
                  </a:lnTo>
                  <a:lnTo>
                    <a:pt x="1588" y="610"/>
                  </a:lnTo>
                  <a:lnTo>
                    <a:pt x="1593" y="596"/>
                  </a:lnTo>
                  <a:lnTo>
                    <a:pt x="1598" y="580"/>
                  </a:lnTo>
                  <a:lnTo>
                    <a:pt x="1601" y="563"/>
                  </a:lnTo>
                  <a:lnTo>
                    <a:pt x="1603" y="545"/>
                  </a:lnTo>
                  <a:lnTo>
                    <a:pt x="1605" y="524"/>
                  </a:lnTo>
                  <a:lnTo>
                    <a:pt x="1606" y="502"/>
                  </a:lnTo>
                  <a:lnTo>
                    <a:pt x="1607" y="478"/>
                  </a:lnTo>
                  <a:lnTo>
                    <a:pt x="1606" y="454"/>
                  </a:lnTo>
                  <a:lnTo>
                    <a:pt x="1605" y="431"/>
                  </a:lnTo>
                  <a:lnTo>
                    <a:pt x="1603" y="410"/>
                  </a:lnTo>
                  <a:lnTo>
                    <a:pt x="1601" y="391"/>
                  </a:lnTo>
                  <a:lnTo>
                    <a:pt x="1598" y="375"/>
                  </a:lnTo>
                  <a:lnTo>
                    <a:pt x="1593" y="358"/>
                  </a:lnTo>
                  <a:lnTo>
                    <a:pt x="1588" y="345"/>
                  </a:lnTo>
                  <a:lnTo>
                    <a:pt x="1584" y="332"/>
                  </a:lnTo>
                  <a:lnTo>
                    <a:pt x="1577" y="321"/>
                  </a:lnTo>
                  <a:lnTo>
                    <a:pt x="1570" y="311"/>
                  </a:lnTo>
                  <a:lnTo>
                    <a:pt x="1562" y="304"/>
                  </a:lnTo>
                  <a:lnTo>
                    <a:pt x="1554" y="297"/>
                  </a:lnTo>
                  <a:lnTo>
                    <a:pt x="1544" y="292"/>
                  </a:lnTo>
                  <a:lnTo>
                    <a:pt x="1534" y="288"/>
                  </a:lnTo>
                  <a:lnTo>
                    <a:pt x="1522" y="286"/>
                  </a:lnTo>
                  <a:lnTo>
                    <a:pt x="1512" y="286"/>
                  </a:lnTo>
                  <a:lnTo>
                    <a:pt x="1499" y="286"/>
                  </a:lnTo>
                  <a:lnTo>
                    <a:pt x="1489" y="288"/>
                  </a:lnTo>
                  <a:lnTo>
                    <a:pt x="1478" y="292"/>
                  </a:lnTo>
                  <a:lnTo>
                    <a:pt x="1469" y="297"/>
                  </a:lnTo>
                  <a:lnTo>
                    <a:pt x="1460" y="304"/>
                  </a:lnTo>
                  <a:lnTo>
                    <a:pt x="1452" y="311"/>
                  </a:lnTo>
                  <a:lnTo>
                    <a:pt x="1445" y="321"/>
                  </a:lnTo>
                  <a:lnTo>
                    <a:pt x="1440" y="332"/>
                  </a:lnTo>
                  <a:lnTo>
                    <a:pt x="1434" y="345"/>
                  </a:lnTo>
                  <a:lnTo>
                    <a:pt x="1429" y="358"/>
                  </a:lnTo>
                  <a:lnTo>
                    <a:pt x="1424" y="375"/>
                  </a:lnTo>
                  <a:lnTo>
                    <a:pt x="1421" y="391"/>
                  </a:lnTo>
                  <a:lnTo>
                    <a:pt x="1419" y="410"/>
                  </a:lnTo>
                  <a:lnTo>
                    <a:pt x="1417" y="431"/>
                  </a:lnTo>
                  <a:lnTo>
                    <a:pt x="1416" y="454"/>
                  </a:lnTo>
                  <a:lnTo>
                    <a:pt x="1416" y="478"/>
                  </a:lnTo>
                  <a:lnTo>
                    <a:pt x="1416" y="502"/>
                  </a:lnTo>
                  <a:lnTo>
                    <a:pt x="1417" y="524"/>
                  </a:lnTo>
                  <a:lnTo>
                    <a:pt x="1419" y="545"/>
                  </a:lnTo>
                  <a:lnTo>
                    <a:pt x="1421" y="563"/>
                  </a:lnTo>
                  <a:lnTo>
                    <a:pt x="1424" y="580"/>
                  </a:lnTo>
                  <a:lnTo>
                    <a:pt x="1429" y="596"/>
                  </a:lnTo>
                  <a:lnTo>
                    <a:pt x="1434" y="610"/>
                  </a:lnTo>
                  <a:lnTo>
                    <a:pt x="1440" y="623"/>
                  </a:lnTo>
                  <a:lnTo>
                    <a:pt x="1445" y="633"/>
                  </a:lnTo>
                  <a:lnTo>
                    <a:pt x="1452" y="644"/>
                  </a:lnTo>
                  <a:lnTo>
                    <a:pt x="1460" y="651"/>
                  </a:lnTo>
                  <a:lnTo>
                    <a:pt x="1469" y="658"/>
                  </a:lnTo>
                  <a:lnTo>
                    <a:pt x="1478" y="663"/>
                  </a:lnTo>
                  <a:lnTo>
                    <a:pt x="1489" y="666"/>
                  </a:lnTo>
                  <a:lnTo>
                    <a:pt x="1499" y="668"/>
                  </a:lnTo>
                  <a:lnTo>
                    <a:pt x="1512" y="669"/>
                  </a:lnTo>
                  <a:close/>
                  <a:moveTo>
                    <a:pt x="1898" y="615"/>
                  </a:moveTo>
                  <a:lnTo>
                    <a:pt x="1898" y="97"/>
                  </a:lnTo>
                  <a:lnTo>
                    <a:pt x="1898" y="87"/>
                  </a:lnTo>
                  <a:lnTo>
                    <a:pt x="1895" y="78"/>
                  </a:lnTo>
                  <a:lnTo>
                    <a:pt x="1892" y="71"/>
                  </a:lnTo>
                  <a:lnTo>
                    <a:pt x="1888" y="65"/>
                  </a:lnTo>
                  <a:lnTo>
                    <a:pt x="1883" y="61"/>
                  </a:lnTo>
                  <a:lnTo>
                    <a:pt x="1875" y="59"/>
                  </a:lnTo>
                  <a:lnTo>
                    <a:pt x="1865" y="58"/>
                  </a:lnTo>
                  <a:lnTo>
                    <a:pt x="1853" y="58"/>
                  </a:lnTo>
                  <a:lnTo>
                    <a:pt x="1819" y="58"/>
                  </a:lnTo>
                  <a:lnTo>
                    <a:pt x="1819" y="9"/>
                  </a:lnTo>
                  <a:lnTo>
                    <a:pt x="1932" y="5"/>
                  </a:lnTo>
                  <a:lnTo>
                    <a:pt x="2044" y="0"/>
                  </a:lnTo>
                  <a:lnTo>
                    <a:pt x="2044" y="615"/>
                  </a:lnTo>
                  <a:lnTo>
                    <a:pt x="2045" y="625"/>
                  </a:lnTo>
                  <a:lnTo>
                    <a:pt x="2046" y="634"/>
                  </a:lnTo>
                  <a:lnTo>
                    <a:pt x="2049" y="641"/>
                  </a:lnTo>
                  <a:lnTo>
                    <a:pt x="2053" y="647"/>
                  </a:lnTo>
                  <a:lnTo>
                    <a:pt x="2058" y="651"/>
                  </a:lnTo>
                  <a:lnTo>
                    <a:pt x="2065" y="652"/>
                  </a:lnTo>
                  <a:lnTo>
                    <a:pt x="2075" y="654"/>
                  </a:lnTo>
                  <a:lnTo>
                    <a:pt x="2085" y="654"/>
                  </a:lnTo>
                  <a:lnTo>
                    <a:pt x="2117" y="654"/>
                  </a:lnTo>
                  <a:lnTo>
                    <a:pt x="2117" y="702"/>
                  </a:lnTo>
                  <a:lnTo>
                    <a:pt x="1971" y="702"/>
                  </a:lnTo>
                  <a:lnTo>
                    <a:pt x="1826" y="702"/>
                  </a:lnTo>
                  <a:lnTo>
                    <a:pt x="1826" y="654"/>
                  </a:lnTo>
                  <a:lnTo>
                    <a:pt x="1858" y="654"/>
                  </a:lnTo>
                  <a:lnTo>
                    <a:pt x="1867" y="654"/>
                  </a:lnTo>
                  <a:lnTo>
                    <a:pt x="1877" y="652"/>
                  </a:lnTo>
                  <a:lnTo>
                    <a:pt x="1884" y="650"/>
                  </a:lnTo>
                  <a:lnTo>
                    <a:pt x="1889" y="647"/>
                  </a:lnTo>
                  <a:lnTo>
                    <a:pt x="1892" y="641"/>
                  </a:lnTo>
                  <a:lnTo>
                    <a:pt x="1895" y="634"/>
                  </a:lnTo>
                  <a:lnTo>
                    <a:pt x="1898" y="625"/>
                  </a:lnTo>
                  <a:lnTo>
                    <a:pt x="1898" y="6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334D"/>
                </a:solidFill>
              </a:endParaRPr>
            </a:p>
          </p:txBody>
        </p:sp>
      </p:grpSp>
      <p:sp>
        <p:nvSpPr>
          <p:cNvPr id="157" name="Rectangle 7"/>
          <p:cNvSpPr>
            <a:spLocks noChangeArrowheads="1"/>
          </p:cNvSpPr>
          <p:nvPr/>
        </p:nvSpPr>
        <p:spPr bwMode="auto">
          <a:xfrm>
            <a:off x="0" y="5029200"/>
            <a:ext cx="10358438" cy="685800"/>
          </a:xfrm>
          <a:prstGeom prst="rect">
            <a:avLst/>
          </a:prstGeom>
          <a:solidFill>
            <a:srgbClr val="0C7994"/>
          </a:solidFill>
          <a:ln w="9525">
            <a:noFill/>
            <a:miter lim="800000"/>
            <a:headEnd/>
            <a:tailEnd/>
          </a:ln>
          <a:effectLst>
            <a:outerShdw dist="23000" dir="5400000" rotWithShape="0">
              <a:srgbClr val="808080">
                <a:alpha val="34999"/>
              </a:srgbClr>
            </a:outerShdw>
          </a:effectLst>
        </p:spPr>
        <p:txBody>
          <a:bodyPr wrap="none" lIns="137160" tIns="68580" rIns="137160" bIns="68580" anchor="ctr"/>
          <a:lstStyle/>
          <a:p>
            <a:pPr algn="ctr" defTabSz="4703763">
              <a:defRPr/>
            </a:pPr>
            <a:r>
              <a:rPr lang="en-US" sz="4300" dirty="0">
                <a:solidFill>
                  <a:schemeClr val="bg1"/>
                </a:solidFill>
              </a:rPr>
              <a:t>Learning Objective(s)</a:t>
            </a:r>
          </a:p>
        </p:txBody>
      </p:sp>
      <p:sp>
        <p:nvSpPr>
          <p:cNvPr id="158" name="Rectangle 10"/>
          <p:cNvSpPr>
            <a:spLocks noChangeArrowheads="1"/>
          </p:cNvSpPr>
          <p:nvPr/>
        </p:nvSpPr>
        <p:spPr bwMode="auto">
          <a:xfrm>
            <a:off x="33375600" y="17983200"/>
            <a:ext cx="10515600" cy="685800"/>
          </a:xfrm>
          <a:prstGeom prst="rect">
            <a:avLst/>
          </a:prstGeom>
          <a:solidFill>
            <a:srgbClr val="0C7994"/>
          </a:solidFill>
          <a:ln w="9525">
            <a:noFill/>
            <a:miter lim="800000"/>
            <a:headEnd/>
            <a:tailEnd/>
          </a:ln>
          <a:effectLst>
            <a:outerShdw dist="23000" dir="5400000" rotWithShape="0">
              <a:srgbClr val="808080">
                <a:alpha val="34999"/>
              </a:srgbClr>
            </a:outerShdw>
          </a:effectLst>
        </p:spPr>
        <p:txBody>
          <a:bodyPr wrap="none" lIns="137160" tIns="68580" rIns="137160" bIns="68580" anchor="ctr"/>
          <a:lstStyle/>
          <a:p>
            <a:pPr algn="ctr" defTabSz="4703763">
              <a:defRPr/>
            </a:pPr>
            <a:r>
              <a:rPr lang="en-US" sz="4300">
                <a:solidFill>
                  <a:schemeClr val="bg1"/>
                </a:solidFill>
              </a:rPr>
              <a:t>References/Acknowledgements</a:t>
            </a:r>
          </a:p>
        </p:txBody>
      </p:sp>
      <p:sp>
        <p:nvSpPr>
          <p:cNvPr id="159" name="Rectangle 14"/>
          <p:cNvSpPr>
            <a:spLocks noChangeArrowheads="1"/>
          </p:cNvSpPr>
          <p:nvPr/>
        </p:nvSpPr>
        <p:spPr bwMode="auto">
          <a:xfrm>
            <a:off x="22102763" y="5029200"/>
            <a:ext cx="10358437" cy="685800"/>
          </a:xfrm>
          <a:prstGeom prst="rect">
            <a:avLst/>
          </a:prstGeom>
          <a:solidFill>
            <a:srgbClr val="0C7994"/>
          </a:solidFill>
          <a:ln w="9525">
            <a:noFill/>
            <a:miter lim="800000"/>
            <a:headEnd/>
            <a:tailEnd/>
          </a:ln>
          <a:effectLst>
            <a:outerShdw dist="23000" dir="5400000" rotWithShape="0">
              <a:srgbClr val="808080">
                <a:alpha val="34999"/>
              </a:srgbClr>
            </a:outerShdw>
          </a:effectLst>
        </p:spPr>
        <p:txBody>
          <a:bodyPr wrap="none" lIns="137160" tIns="68580" rIns="137160" bIns="68580" anchor="ctr"/>
          <a:lstStyle/>
          <a:p>
            <a:pPr algn="ctr" defTabSz="4703763">
              <a:defRPr/>
            </a:pPr>
            <a:r>
              <a:rPr lang="en-US" sz="4300" dirty="0" smtClean="0">
                <a:solidFill>
                  <a:schemeClr val="bg1"/>
                </a:solidFill>
              </a:rPr>
              <a:t>Case Information</a:t>
            </a:r>
            <a:endParaRPr lang="en-US" sz="4300" dirty="0">
              <a:solidFill>
                <a:schemeClr val="bg1"/>
              </a:solidFill>
            </a:endParaRPr>
          </a:p>
        </p:txBody>
      </p:sp>
      <p:sp>
        <p:nvSpPr>
          <p:cNvPr id="160" name="Rectangle 16"/>
          <p:cNvSpPr>
            <a:spLocks noChangeArrowheads="1"/>
          </p:cNvSpPr>
          <p:nvPr/>
        </p:nvSpPr>
        <p:spPr bwMode="auto">
          <a:xfrm>
            <a:off x="33375600" y="5029200"/>
            <a:ext cx="10515600" cy="685800"/>
          </a:xfrm>
          <a:prstGeom prst="rect">
            <a:avLst/>
          </a:prstGeom>
          <a:solidFill>
            <a:srgbClr val="0C7994"/>
          </a:solidFill>
          <a:ln w="9525">
            <a:noFill/>
            <a:miter lim="800000"/>
            <a:headEnd/>
            <a:tailEnd/>
          </a:ln>
          <a:effectLst>
            <a:outerShdw dist="23000" dir="5400000" rotWithShape="0">
              <a:srgbClr val="808080">
                <a:alpha val="34999"/>
              </a:srgbClr>
            </a:outerShdw>
          </a:effectLst>
        </p:spPr>
        <p:txBody>
          <a:bodyPr wrap="none" lIns="137160" tIns="68580" rIns="137160" bIns="68580" anchor="ctr"/>
          <a:lstStyle/>
          <a:p>
            <a:pPr algn="ctr" defTabSz="4703763">
              <a:defRPr/>
            </a:pPr>
            <a:r>
              <a:rPr lang="en-US" sz="4300">
                <a:solidFill>
                  <a:schemeClr val="bg1"/>
                </a:solidFill>
              </a:rPr>
              <a:t>Implications/Discussion</a:t>
            </a:r>
          </a:p>
        </p:txBody>
      </p:sp>
      <p:sp>
        <p:nvSpPr>
          <p:cNvPr id="162" name="Rectangle 14"/>
          <p:cNvSpPr>
            <a:spLocks noChangeArrowheads="1"/>
          </p:cNvSpPr>
          <p:nvPr/>
        </p:nvSpPr>
        <p:spPr bwMode="auto">
          <a:xfrm>
            <a:off x="11125200" y="5029200"/>
            <a:ext cx="10358438" cy="685800"/>
          </a:xfrm>
          <a:prstGeom prst="rect">
            <a:avLst/>
          </a:prstGeom>
          <a:solidFill>
            <a:srgbClr val="0C7994"/>
          </a:solidFill>
          <a:ln w="9525">
            <a:noFill/>
            <a:miter lim="800000"/>
            <a:headEnd/>
            <a:tailEnd/>
          </a:ln>
          <a:effectLst>
            <a:outerShdw dist="23000" dir="5400000" rotWithShape="0">
              <a:srgbClr val="808080">
                <a:alpha val="34999"/>
              </a:srgbClr>
            </a:outerShdw>
          </a:effectLst>
        </p:spPr>
        <p:txBody>
          <a:bodyPr wrap="none" lIns="137160" tIns="68580" rIns="137160" bIns="68580" anchor="ctr"/>
          <a:lstStyle/>
          <a:p>
            <a:pPr algn="ctr" defTabSz="4703763">
              <a:defRPr/>
            </a:pPr>
            <a:r>
              <a:rPr lang="en-US" sz="4300">
                <a:solidFill>
                  <a:schemeClr val="bg1"/>
                </a:solidFill>
              </a:rPr>
              <a:t>Images</a:t>
            </a:r>
          </a:p>
        </p:txBody>
      </p:sp>
      <p:sp>
        <p:nvSpPr>
          <p:cNvPr id="164" name="TextBox 30"/>
          <p:cNvSpPr txBox="1">
            <a:spLocks noChangeArrowheads="1"/>
          </p:cNvSpPr>
          <p:nvPr/>
        </p:nvSpPr>
        <p:spPr bwMode="auto">
          <a:xfrm>
            <a:off x="33375600" y="18821400"/>
            <a:ext cx="10287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38150" indent="-319088" eaLnBrk="0" hangingPunct="0">
              <a:defRPr sz="2000">
                <a:solidFill>
                  <a:schemeClr val="tx1"/>
                </a:solidFill>
                <a:latin typeface="Arial" charset="0"/>
                <a:ea typeface="ＭＳ Ｐゴシック" pitchFamily="-106" charset="-128"/>
              </a:defRPr>
            </a:lvl1pPr>
            <a:lvl2pPr marL="742950" indent="-285750"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eaLnBrk="1" hangingPunct="1">
              <a:buClr>
                <a:schemeClr val="accent1"/>
              </a:buClr>
              <a:buFont typeface="Wingdings" pitchFamily="2" charset="2"/>
              <a:buChar char=""/>
            </a:pPr>
            <a:r>
              <a:rPr lang="en-US" sz="2200"/>
              <a:t> Reference 1</a:t>
            </a:r>
          </a:p>
          <a:p>
            <a:pPr eaLnBrk="1" hangingPunct="1">
              <a:buClr>
                <a:schemeClr val="accent1"/>
              </a:buClr>
              <a:buFont typeface="Wingdings" pitchFamily="2" charset="2"/>
              <a:buChar char=""/>
            </a:pPr>
            <a:r>
              <a:rPr lang="en-US" sz="2200"/>
              <a:t> Reference 2</a:t>
            </a:r>
          </a:p>
        </p:txBody>
      </p:sp>
      <p:sp>
        <p:nvSpPr>
          <p:cNvPr id="165" name="Rectangle 14"/>
          <p:cNvSpPr>
            <a:spLocks noChangeArrowheads="1"/>
          </p:cNvSpPr>
          <p:nvPr/>
        </p:nvSpPr>
        <p:spPr bwMode="auto">
          <a:xfrm>
            <a:off x="0" y="10363200"/>
            <a:ext cx="10358438" cy="685800"/>
          </a:xfrm>
          <a:prstGeom prst="rect">
            <a:avLst/>
          </a:prstGeom>
          <a:solidFill>
            <a:srgbClr val="0C7994"/>
          </a:solidFill>
          <a:ln w="9525">
            <a:noFill/>
            <a:miter lim="800000"/>
            <a:headEnd/>
            <a:tailEnd/>
          </a:ln>
          <a:effectLst>
            <a:outerShdw dist="23000" dir="5400000" rotWithShape="0">
              <a:srgbClr val="808080">
                <a:alpha val="34999"/>
              </a:srgbClr>
            </a:outerShdw>
          </a:effectLst>
        </p:spPr>
        <p:txBody>
          <a:bodyPr wrap="none" lIns="137160" tIns="68580" rIns="137160" bIns="68580" anchor="ctr"/>
          <a:lstStyle/>
          <a:p>
            <a:pPr algn="ctr" defTabSz="4703763">
              <a:defRPr/>
            </a:pPr>
            <a:r>
              <a:rPr lang="en-US" sz="4300" dirty="0">
                <a:solidFill>
                  <a:schemeClr val="bg1"/>
                </a:solidFill>
              </a:rPr>
              <a:t>Case Information</a:t>
            </a:r>
          </a:p>
        </p:txBody>
      </p:sp>
      <p:sp>
        <p:nvSpPr>
          <p:cNvPr id="166" name="Text Box 32"/>
          <p:cNvSpPr txBox="1">
            <a:spLocks noChangeArrowheads="1"/>
          </p:cNvSpPr>
          <p:nvPr/>
        </p:nvSpPr>
        <p:spPr bwMode="auto">
          <a:xfrm>
            <a:off x="304800" y="11214100"/>
            <a:ext cx="10134600" cy="78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pitchFamily="-106" charset="-128"/>
              </a:defRPr>
            </a:lvl1pPr>
            <a:lvl2pPr marL="742950" indent="-285750"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eaLnBrk="1" hangingPunct="1"/>
            <a:r>
              <a:rPr lang="en-US" sz="3200" b="1" dirty="0">
                <a:solidFill>
                  <a:srgbClr val="00334D"/>
                </a:solidFill>
              </a:rPr>
              <a:t>History of Present Illness</a:t>
            </a:r>
            <a:r>
              <a:rPr lang="en-US" sz="3200" dirty="0">
                <a:solidFill>
                  <a:srgbClr val="00334D"/>
                </a:solidFill>
              </a:rPr>
              <a:t>:  </a:t>
            </a:r>
          </a:p>
          <a:p>
            <a:pPr eaLnBrk="1" hangingPunct="1"/>
            <a:r>
              <a:rPr lang="en-US" sz="3200" dirty="0">
                <a:solidFill>
                  <a:srgbClr val="00334D"/>
                </a:solidFill>
              </a:rPr>
              <a:t>Paragraph 1  </a:t>
            </a:r>
          </a:p>
          <a:p>
            <a:pPr eaLnBrk="1" hangingPunct="1"/>
            <a:endParaRPr lang="en-US" sz="1400" dirty="0">
              <a:solidFill>
                <a:srgbClr val="00334D"/>
              </a:solidFill>
            </a:endParaRPr>
          </a:p>
          <a:p>
            <a:pPr eaLnBrk="1" hangingPunct="1"/>
            <a:r>
              <a:rPr lang="en-US" sz="3200" dirty="0">
                <a:solidFill>
                  <a:srgbClr val="00334D"/>
                </a:solidFill>
              </a:rPr>
              <a:t>Paragraph 2  </a:t>
            </a:r>
          </a:p>
          <a:p>
            <a:pPr eaLnBrk="1" hangingPunct="1"/>
            <a:endParaRPr lang="en-US" sz="1400" dirty="0">
              <a:solidFill>
                <a:srgbClr val="00334D"/>
              </a:solidFill>
            </a:endParaRPr>
          </a:p>
          <a:p>
            <a:pPr eaLnBrk="1" hangingPunct="1"/>
            <a:r>
              <a:rPr lang="en-US" sz="3200" dirty="0">
                <a:solidFill>
                  <a:srgbClr val="00334D"/>
                </a:solidFill>
              </a:rPr>
              <a:t>Paragraph 3</a:t>
            </a:r>
          </a:p>
          <a:p>
            <a:pPr eaLnBrk="1" hangingPunct="1"/>
            <a:endParaRPr lang="en-US" sz="1400" dirty="0">
              <a:solidFill>
                <a:srgbClr val="00334D"/>
              </a:solidFill>
            </a:endParaRPr>
          </a:p>
          <a:p>
            <a:pPr eaLnBrk="1" hangingPunct="1"/>
            <a:r>
              <a:rPr lang="en-US" sz="3200" b="1" dirty="0">
                <a:solidFill>
                  <a:srgbClr val="00334D"/>
                </a:solidFill>
              </a:rPr>
              <a:t>Past Medical History:	</a:t>
            </a:r>
          </a:p>
          <a:p>
            <a:pPr eaLnBrk="1" hangingPunct="1"/>
            <a:r>
              <a:rPr lang="en-US" sz="3200" dirty="0">
                <a:solidFill>
                  <a:srgbClr val="00334D"/>
                </a:solidFill>
              </a:rPr>
              <a:t>Insert relevant parts of medical history. </a:t>
            </a:r>
          </a:p>
          <a:p>
            <a:pPr eaLnBrk="1" hangingPunct="1"/>
            <a:endParaRPr lang="en-US" sz="1400" dirty="0">
              <a:solidFill>
                <a:srgbClr val="00334D"/>
              </a:solidFill>
            </a:endParaRPr>
          </a:p>
          <a:p>
            <a:pPr eaLnBrk="1" hangingPunct="1"/>
            <a:r>
              <a:rPr lang="en-US" sz="3200" b="1" dirty="0">
                <a:solidFill>
                  <a:srgbClr val="00334D"/>
                </a:solidFill>
              </a:rPr>
              <a:t>Physical Exam:	</a:t>
            </a:r>
          </a:p>
          <a:p>
            <a:pPr eaLnBrk="1" hangingPunct="1">
              <a:buFont typeface="Arial" charset="0"/>
              <a:buNone/>
            </a:pPr>
            <a:r>
              <a:rPr lang="en-US" sz="3200" dirty="0">
                <a:solidFill>
                  <a:srgbClr val="00334D"/>
                </a:solidFill>
              </a:rPr>
              <a:t>Insert relevant parts of physical exam. </a:t>
            </a:r>
            <a:endParaRPr lang="en-US" sz="3200" dirty="0" smtClean="0">
              <a:solidFill>
                <a:srgbClr val="00334D"/>
              </a:solidFill>
            </a:endParaRPr>
          </a:p>
          <a:p>
            <a:pPr eaLnBrk="1" hangingPunct="1">
              <a:buFont typeface="Arial" charset="0"/>
              <a:buNone/>
            </a:pPr>
            <a:endParaRPr lang="en-US" sz="3200" dirty="0" smtClean="0">
              <a:solidFill>
                <a:srgbClr val="00334D"/>
              </a:solidFill>
            </a:endParaRPr>
          </a:p>
          <a:p>
            <a:pPr eaLnBrk="1" hangingPunct="1">
              <a:buFont typeface="Arial" charset="0"/>
              <a:buNone/>
            </a:pPr>
            <a:r>
              <a:rPr lang="en-US" sz="3200" dirty="0" err="1" smtClean="0">
                <a:solidFill>
                  <a:srgbClr val="00334D"/>
                </a:solidFill>
              </a:rPr>
              <a:t>Lorem</a:t>
            </a:r>
            <a:r>
              <a:rPr lang="en-US" sz="3200" dirty="0" smtClean="0">
                <a:solidFill>
                  <a:srgbClr val="00334D"/>
                </a:solidFill>
              </a:rPr>
              <a:t> </a:t>
            </a:r>
            <a:r>
              <a:rPr lang="en-US" sz="3200" dirty="0" err="1">
                <a:solidFill>
                  <a:srgbClr val="00334D"/>
                </a:solidFill>
              </a:rPr>
              <a:t>ipsum</a:t>
            </a:r>
            <a:r>
              <a:rPr lang="en-US" sz="3200" dirty="0">
                <a:solidFill>
                  <a:srgbClr val="00334D"/>
                </a:solidFill>
              </a:rPr>
              <a:t> dolor sit </a:t>
            </a:r>
            <a:r>
              <a:rPr lang="en-US" sz="3200" dirty="0" err="1">
                <a:solidFill>
                  <a:srgbClr val="00334D"/>
                </a:solidFill>
              </a:rPr>
              <a:t>amet</a:t>
            </a:r>
            <a:r>
              <a:rPr lang="en-US" sz="3200" dirty="0">
                <a:solidFill>
                  <a:srgbClr val="00334D"/>
                </a:solidFill>
              </a:rPr>
              <a:t>, </a:t>
            </a:r>
            <a:r>
              <a:rPr lang="en-US" sz="3200" dirty="0" err="1">
                <a:solidFill>
                  <a:srgbClr val="00334D"/>
                </a:solidFill>
              </a:rPr>
              <a:t>consectetuer</a:t>
            </a:r>
            <a:r>
              <a:rPr lang="en-US" sz="3200" dirty="0">
                <a:solidFill>
                  <a:srgbClr val="00334D"/>
                </a:solidFill>
              </a:rPr>
              <a:t> </a:t>
            </a:r>
            <a:r>
              <a:rPr lang="en-US" sz="3200" dirty="0" err="1">
                <a:solidFill>
                  <a:srgbClr val="00334D"/>
                </a:solidFill>
              </a:rPr>
              <a:t>adipiscing</a:t>
            </a:r>
            <a:r>
              <a:rPr lang="en-US" sz="3200" dirty="0">
                <a:solidFill>
                  <a:srgbClr val="00334D"/>
                </a:solidFill>
              </a:rPr>
              <a:t> </a:t>
            </a:r>
            <a:r>
              <a:rPr lang="en-US" sz="3200" dirty="0" err="1">
                <a:solidFill>
                  <a:srgbClr val="00334D"/>
                </a:solidFill>
              </a:rPr>
              <a:t>elit</a:t>
            </a:r>
            <a:r>
              <a:rPr lang="en-US" sz="3200" dirty="0">
                <a:solidFill>
                  <a:srgbClr val="00334D"/>
                </a:solidFill>
              </a:rPr>
              <a:t>. Nam in </a:t>
            </a:r>
            <a:r>
              <a:rPr lang="en-US" sz="3200" dirty="0" err="1">
                <a:solidFill>
                  <a:srgbClr val="00334D"/>
                </a:solidFill>
              </a:rPr>
              <a:t>diam</a:t>
            </a:r>
            <a:r>
              <a:rPr lang="en-US" sz="3200" dirty="0">
                <a:solidFill>
                  <a:srgbClr val="00334D"/>
                </a:solidFill>
              </a:rPr>
              <a:t> </a:t>
            </a:r>
            <a:r>
              <a:rPr lang="en-US" sz="3200" dirty="0" err="1">
                <a:solidFill>
                  <a:srgbClr val="00334D"/>
                </a:solidFill>
              </a:rPr>
              <a:t>consectetuer</a:t>
            </a:r>
            <a:r>
              <a:rPr lang="en-US" sz="3200" dirty="0">
                <a:solidFill>
                  <a:srgbClr val="00334D"/>
                </a:solidFill>
              </a:rPr>
              <a:t> </a:t>
            </a:r>
            <a:r>
              <a:rPr lang="en-US" sz="3200" dirty="0" err="1">
                <a:solidFill>
                  <a:srgbClr val="00334D"/>
                </a:solidFill>
              </a:rPr>
              <a:t>odio</a:t>
            </a:r>
            <a:r>
              <a:rPr lang="en-US" sz="3200" dirty="0">
                <a:solidFill>
                  <a:srgbClr val="00334D"/>
                </a:solidFill>
              </a:rPr>
              <a:t> </a:t>
            </a:r>
            <a:r>
              <a:rPr lang="en-US" sz="3200" dirty="0" err="1">
                <a:solidFill>
                  <a:srgbClr val="00334D"/>
                </a:solidFill>
              </a:rPr>
              <a:t>blandit</a:t>
            </a:r>
            <a:r>
              <a:rPr lang="en-US" sz="3200" dirty="0">
                <a:solidFill>
                  <a:srgbClr val="00334D"/>
                </a:solidFill>
              </a:rPr>
              <a:t> </a:t>
            </a:r>
            <a:r>
              <a:rPr lang="en-US" sz="3200" dirty="0" err="1">
                <a:solidFill>
                  <a:srgbClr val="00334D"/>
                </a:solidFill>
              </a:rPr>
              <a:t>elementum</a:t>
            </a:r>
            <a:r>
              <a:rPr lang="en-US" sz="3200" dirty="0">
                <a:solidFill>
                  <a:srgbClr val="00334D"/>
                </a:solidFill>
              </a:rPr>
              <a:t>. </a:t>
            </a:r>
            <a:r>
              <a:rPr lang="en-US" sz="3200" dirty="0" err="1">
                <a:solidFill>
                  <a:srgbClr val="00334D"/>
                </a:solidFill>
              </a:rPr>
              <a:t>Morbi</a:t>
            </a:r>
            <a:r>
              <a:rPr lang="en-US" sz="3200" dirty="0">
                <a:solidFill>
                  <a:srgbClr val="00334D"/>
                </a:solidFill>
              </a:rPr>
              <a:t> id ligula. </a:t>
            </a:r>
            <a:r>
              <a:rPr lang="en-US" sz="3200" dirty="0" err="1">
                <a:solidFill>
                  <a:srgbClr val="00334D"/>
                </a:solidFill>
              </a:rPr>
              <a:t>Donec</a:t>
            </a:r>
            <a:r>
              <a:rPr lang="en-US" sz="3200" dirty="0">
                <a:solidFill>
                  <a:srgbClr val="00334D"/>
                </a:solidFill>
              </a:rPr>
              <a:t> magna </a:t>
            </a:r>
            <a:r>
              <a:rPr lang="en-US" sz="3200" dirty="0" err="1">
                <a:solidFill>
                  <a:srgbClr val="00334D"/>
                </a:solidFill>
              </a:rPr>
              <a:t>nibh</a:t>
            </a:r>
            <a:r>
              <a:rPr lang="en-US" sz="3200" dirty="0">
                <a:solidFill>
                  <a:srgbClr val="00334D"/>
                </a:solidFill>
              </a:rPr>
              <a:t>, </a:t>
            </a:r>
            <a:r>
              <a:rPr lang="en-US" sz="3200" dirty="0" err="1">
                <a:solidFill>
                  <a:srgbClr val="00334D"/>
                </a:solidFill>
              </a:rPr>
              <a:t>ultrices</a:t>
            </a:r>
            <a:r>
              <a:rPr lang="en-US" sz="3200" dirty="0">
                <a:solidFill>
                  <a:srgbClr val="00334D"/>
                </a:solidFill>
              </a:rPr>
              <a:t> </a:t>
            </a:r>
            <a:r>
              <a:rPr lang="en-US" sz="3200" dirty="0" err="1">
                <a:solidFill>
                  <a:srgbClr val="00334D"/>
                </a:solidFill>
              </a:rPr>
              <a:t>facilisis</a:t>
            </a:r>
            <a:r>
              <a:rPr lang="en-US" sz="3200" dirty="0">
                <a:solidFill>
                  <a:srgbClr val="00334D"/>
                </a:solidFill>
              </a:rPr>
              <a:t>, </a:t>
            </a:r>
            <a:r>
              <a:rPr lang="en-US" sz="3200" dirty="0" err="1">
                <a:solidFill>
                  <a:srgbClr val="00334D"/>
                </a:solidFill>
              </a:rPr>
              <a:t>dignissim</a:t>
            </a:r>
            <a:r>
              <a:rPr lang="en-US" sz="3200" dirty="0">
                <a:solidFill>
                  <a:srgbClr val="00334D"/>
                </a:solidFill>
              </a:rPr>
              <a:t> at, </a:t>
            </a:r>
            <a:r>
              <a:rPr lang="en-US" sz="3200" dirty="0" err="1">
                <a:solidFill>
                  <a:srgbClr val="00334D"/>
                </a:solidFill>
              </a:rPr>
              <a:t>mollis</a:t>
            </a:r>
            <a:r>
              <a:rPr lang="en-US" sz="3200" dirty="0">
                <a:solidFill>
                  <a:srgbClr val="00334D"/>
                </a:solidFill>
              </a:rPr>
              <a:t> </a:t>
            </a:r>
            <a:r>
              <a:rPr lang="en-US" sz="3200" dirty="0" err="1">
                <a:solidFill>
                  <a:srgbClr val="00334D"/>
                </a:solidFill>
              </a:rPr>
              <a:t>ut</a:t>
            </a:r>
            <a:r>
              <a:rPr lang="en-US" sz="3200" dirty="0">
                <a:solidFill>
                  <a:srgbClr val="00334D"/>
                </a:solidFill>
              </a:rPr>
              <a:t>, diam.</a:t>
            </a:r>
          </a:p>
          <a:p>
            <a:pPr eaLnBrk="1" hangingPunct="1">
              <a:buFont typeface="Arial" charset="0"/>
              <a:buNone/>
            </a:pPr>
            <a:endParaRPr lang="en-US" sz="3000" dirty="0">
              <a:solidFill>
                <a:srgbClr val="00334D"/>
              </a:solidFill>
            </a:endParaRPr>
          </a:p>
        </p:txBody>
      </p:sp>
      <p:sp>
        <p:nvSpPr>
          <p:cNvPr id="167" name="TextBox 27"/>
          <p:cNvSpPr txBox="1">
            <a:spLocks noChangeArrowheads="1"/>
          </p:cNvSpPr>
          <p:nvPr/>
        </p:nvSpPr>
        <p:spPr bwMode="auto">
          <a:xfrm>
            <a:off x="11201400" y="12496800"/>
            <a:ext cx="10134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pitchFamily="-106" charset="-128"/>
              </a:defRPr>
            </a:lvl1pPr>
            <a:lvl2pPr marL="742950" indent="-285750"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eaLnBrk="1" hangingPunct="1"/>
            <a:r>
              <a:rPr lang="en-US" sz="3000" b="1"/>
              <a:t>Figure 1: </a:t>
            </a:r>
          </a:p>
          <a:p>
            <a:pPr eaLnBrk="1" hangingPunct="1"/>
            <a:r>
              <a:rPr lang="en-US" sz="3000" b="1"/>
              <a:t>Caption</a:t>
            </a:r>
          </a:p>
        </p:txBody>
      </p:sp>
      <p:sp>
        <p:nvSpPr>
          <p:cNvPr id="168" name="TextBox 29"/>
          <p:cNvSpPr txBox="1">
            <a:spLocks noChangeArrowheads="1"/>
          </p:cNvSpPr>
          <p:nvPr/>
        </p:nvSpPr>
        <p:spPr bwMode="auto">
          <a:xfrm>
            <a:off x="11277600" y="20100925"/>
            <a:ext cx="19002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pitchFamily="-106" charset="-128"/>
              </a:defRPr>
            </a:lvl1pPr>
            <a:lvl2pPr marL="742950" indent="-285750"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eaLnBrk="1" hangingPunct="1"/>
            <a:r>
              <a:rPr lang="en-US" sz="3000" b="1"/>
              <a:t>Figure 2: </a:t>
            </a:r>
          </a:p>
          <a:p>
            <a:pPr eaLnBrk="1" hangingPunct="1"/>
            <a:r>
              <a:rPr lang="en-US" sz="3000" b="1"/>
              <a:t>Caption</a:t>
            </a:r>
          </a:p>
        </p:txBody>
      </p:sp>
      <p:sp>
        <p:nvSpPr>
          <p:cNvPr id="170" name="TextBox 28"/>
          <p:cNvSpPr txBox="1">
            <a:spLocks noChangeArrowheads="1"/>
          </p:cNvSpPr>
          <p:nvPr/>
        </p:nvSpPr>
        <p:spPr bwMode="auto">
          <a:xfrm>
            <a:off x="16535400" y="20100925"/>
            <a:ext cx="4953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pitchFamily="-106" charset="-128"/>
              </a:defRPr>
            </a:lvl1pPr>
            <a:lvl2pPr marL="742950" indent="-285750"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lgn="r" eaLnBrk="1" hangingPunct="1"/>
            <a:r>
              <a:rPr lang="en-US" sz="2200"/>
              <a:t>Image Citation</a:t>
            </a:r>
          </a:p>
        </p:txBody>
      </p:sp>
      <p:sp>
        <p:nvSpPr>
          <p:cNvPr id="171" name="Rectangle 30"/>
          <p:cNvSpPr>
            <a:spLocks noChangeArrowheads="1"/>
          </p:cNvSpPr>
          <p:nvPr/>
        </p:nvSpPr>
        <p:spPr bwMode="auto">
          <a:xfrm>
            <a:off x="11201400" y="6019800"/>
            <a:ext cx="10210800" cy="6477000"/>
          </a:xfrm>
          <a:prstGeom prst="rect">
            <a:avLst/>
          </a:prstGeom>
          <a:solidFill>
            <a:srgbClr val="00334D"/>
          </a:solidFill>
          <a:ln w="9525">
            <a:noFill/>
            <a:miter lim="800000"/>
            <a:headEnd/>
            <a:tailEnd/>
          </a:ln>
        </p:spPr>
        <p:txBody>
          <a:bodyPr wrap="none" anchor="ctr"/>
          <a:lstStyle/>
          <a:p>
            <a:endParaRPr lang="en-US"/>
          </a:p>
        </p:txBody>
      </p:sp>
      <p:sp>
        <p:nvSpPr>
          <p:cNvPr id="172" name="Rectangle 31"/>
          <p:cNvSpPr>
            <a:spLocks noChangeArrowheads="1"/>
          </p:cNvSpPr>
          <p:nvPr/>
        </p:nvSpPr>
        <p:spPr bwMode="auto">
          <a:xfrm>
            <a:off x="11201400" y="13623925"/>
            <a:ext cx="10210800" cy="6477000"/>
          </a:xfrm>
          <a:prstGeom prst="rect">
            <a:avLst/>
          </a:prstGeom>
          <a:solidFill>
            <a:srgbClr val="00334D"/>
          </a:solidFill>
          <a:ln w="9525">
            <a:noFill/>
            <a:miter lim="800000"/>
            <a:headEnd/>
            <a:tailEnd/>
          </a:ln>
        </p:spPr>
        <p:txBody>
          <a:bodyPr wrap="none" anchor="ctr"/>
          <a:lstStyle/>
          <a:p>
            <a:endParaRPr lang="en-US"/>
          </a:p>
        </p:txBody>
      </p:sp>
      <p:sp>
        <p:nvSpPr>
          <p:cNvPr id="16" name="TextBox 15"/>
          <p:cNvSpPr txBox="1"/>
          <p:nvPr/>
        </p:nvSpPr>
        <p:spPr>
          <a:xfrm>
            <a:off x="9523320" y="650433"/>
            <a:ext cx="21337680" cy="3085337"/>
          </a:xfrm>
          <a:prstGeom prst="rect">
            <a:avLst/>
          </a:prstGeom>
          <a:noFill/>
          <a:ln>
            <a:noFill/>
          </a:ln>
        </p:spPr>
        <p:txBody>
          <a:bodyPr wrap="square" lIns="91327" tIns="45659" rIns="91327" bIns="45659" rtlCol="0" anchor="ctr">
            <a:spAutoFit/>
          </a:bodyPr>
          <a:lstStyle/>
          <a:p>
            <a:pPr>
              <a:spcAft>
                <a:spcPts val="1200"/>
              </a:spcAft>
            </a:pPr>
            <a:r>
              <a:rPr lang="en-US" sz="8800" b="1" dirty="0" smtClean="0">
                <a:solidFill>
                  <a:srgbClr val="C6BF70"/>
                </a:solidFill>
                <a:effectLst>
                  <a:outerShdw blurRad="50800" dist="38100" dir="2700000" algn="tl" rotWithShape="0">
                    <a:prstClr val="black">
                      <a:alpha val="40000"/>
                    </a:prstClr>
                  </a:outerShdw>
                </a:effectLst>
                <a:latin typeface="+mj-lt"/>
              </a:rPr>
              <a:t>Your Poster Title Goes Here</a:t>
            </a:r>
          </a:p>
          <a:p>
            <a:pPr>
              <a:lnSpc>
                <a:spcPts val="6300"/>
              </a:lnSpc>
            </a:pPr>
            <a:r>
              <a:rPr lang="en-US" sz="5400" dirty="0" smtClean="0">
                <a:solidFill>
                  <a:schemeClr val="bg1"/>
                </a:solidFill>
                <a:effectLst>
                  <a:outerShdw blurRad="50800" dist="38100" dir="2700000" algn="tl" rotWithShape="0">
                    <a:prstClr val="black">
                      <a:alpha val="40000"/>
                    </a:prstClr>
                  </a:outerShdw>
                </a:effectLst>
                <a:latin typeface="+mj-lt"/>
              </a:rPr>
              <a:t>Your Name Goes Here, Author’s Name, Author’s Name</a:t>
            </a:r>
            <a:endParaRPr lang="en-US" sz="5400" dirty="0">
              <a:solidFill>
                <a:schemeClr val="bg1"/>
              </a:solidFill>
              <a:effectLst>
                <a:outerShdw blurRad="50800" dist="38100" dir="2700000" algn="tl" rotWithShape="0">
                  <a:prstClr val="black">
                    <a:alpha val="40000"/>
                  </a:prstClr>
                </a:outerShdw>
              </a:effectLst>
              <a:latin typeface="+mj-lt"/>
            </a:endParaRPr>
          </a:p>
          <a:p>
            <a:r>
              <a:rPr lang="en-US" sz="4400" dirty="0">
                <a:solidFill>
                  <a:schemeClr val="bg1"/>
                </a:solidFill>
                <a:effectLst>
                  <a:outerShdw blurRad="50800" dist="38100" dir="2700000" algn="tl" rotWithShape="0">
                    <a:prstClr val="black">
                      <a:alpha val="40000"/>
                    </a:prstClr>
                  </a:outerShdw>
                </a:effectLst>
                <a:latin typeface="+mj-lt"/>
              </a:rPr>
              <a:t>Department of </a:t>
            </a:r>
            <a:r>
              <a:rPr lang="en-US" sz="4400" dirty="0" smtClean="0">
                <a:solidFill>
                  <a:schemeClr val="bg1"/>
                </a:solidFill>
                <a:effectLst>
                  <a:outerShdw blurRad="50800" dist="38100" dir="2700000" algn="tl" rotWithShape="0">
                    <a:prstClr val="black">
                      <a:alpha val="40000"/>
                    </a:prstClr>
                  </a:outerShdw>
                </a:effectLst>
                <a:latin typeface="+mj-lt"/>
              </a:rPr>
              <a:t>Pediatrics</a:t>
            </a:r>
            <a:r>
              <a:rPr lang="en-US" sz="4400" smtClean="0">
                <a:solidFill>
                  <a:schemeClr val="bg1"/>
                </a:solidFill>
                <a:effectLst>
                  <a:outerShdw blurRad="50800" dist="38100" dir="2700000" algn="tl" rotWithShape="0">
                    <a:prstClr val="black">
                      <a:alpha val="40000"/>
                    </a:prstClr>
                  </a:outerShdw>
                </a:effectLst>
                <a:latin typeface="+mj-lt"/>
              </a:rPr>
              <a:t>, Eastern </a:t>
            </a:r>
            <a:r>
              <a:rPr lang="en-US" sz="4400" dirty="0">
                <a:solidFill>
                  <a:schemeClr val="bg1"/>
                </a:solidFill>
                <a:effectLst>
                  <a:outerShdw blurRad="50800" dist="38100" dir="2700000" algn="tl" rotWithShape="0">
                    <a:prstClr val="black">
                      <a:alpha val="40000"/>
                    </a:prstClr>
                  </a:outerShdw>
                </a:effectLst>
                <a:latin typeface="+mj-lt"/>
              </a:rPr>
              <a:t>Virginia Medical School, Norfolk, VA</a:t>
            </a:r>
          </a:p>
        </p:txBody>
      </p:sp>
      <p:sp>
        <p:nvSpPr>
          <p:cNvPr id="4" name="Diagonal Stripe 3"/>
          <p:cNvSpPr/>
          <p:nvPr/>
        </p:nvSpPr>
        <p:spPr>
          <a:xfrm flipH="1">
            <a:off x="24536400" y="0"/>
            <a:ext cx="19360052" cy="4572000"/>
          </a:xfrm>
          <a:prstGeom prst="diagStripe">
            <a:avLst/>
          </a:prstGeom>
          <a:solidFill>
            <a:srgbClr val="003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ight Triangle 5"/>
          <p:cNvSpPr/>
          <p:nvPr/>
        </p:nvSpPr>
        <p:spPr>
          <a:xfrm flipH="1" flipV="1">
            <a:off x="15849600" y="-38113"/>
            <a:ext cx="28041592" cy="2264612"/>
          </a:xfrm>
          <a:prstGeom prst="rtTriangle">
            <a:avLst/>
          </a:prstGeom>
          <a:solidFill>
            <a:srgbClr val="D9D2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1183600"/>
            <a:ext cx="43896452" cy="495300"/>
          </a:xfrm>
          <a:prstGeom prst="rect">
            <a:avLst/>
          </a:prstGeom>
          <a:solidFill>
            <a:srgbClr val="003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lowchart: Process 178"/>
          <p:cNvSpPr/>
          <p:nvPr/>
        </p:nvSpPr>
        <p:spPr>
          <a:xfrm>
            <a:off x="0" y="21316950"/>
            <a:ext cx="43891199" cy="704850"/>
          </a:xfrm>
          <a:prstGeom prst="flowChartProcess">
            <a:avLst/>
          </a:prstGeom>
          <a:solidFill>
            <a:srgbClr val="0C7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9"/>
          <p:cNvSpPr txBox="1">
            <a:spLocks noChangeArrowheads="1"/>
          </p:cNvSpPr>
          <p:nvPr/>
        </p:nvSpPr>
        <p:spPr bwMode="auto">
          <a:xfrm>
            <a:off x="391576" y="6019800"/>
            <a:ext cx="9966861" cy="441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eaLnBrk="1" hangingPunct="1">
              <a:spcAft>
                <a:spcPts val="1201"/>
              </a:spcAft>
              <a:buClr>
                <a:schemeClr val="accent1"/>
              </a:buClr>
              <a:buSzPct val="100000"/>
              <a:buFont typeface="Wingdings" pitchFamily="2" charset="2"/>
              <a:buChar char=""/>
            </a:pPr>
            <a:r>
              <a:rPr lang="en-US" sz="3300" dirty="0">
                <a:solidFill>
                  <a:srgbClr val="00334D"/>
                </a:solidFill>
              </a:rPr>
              <a:t>  Bullet 1</a:t>
            </a:r>
          </a:p>
          <a:p>
            <a:pPr eaLnBrk="1" hangingPunct="1">
              <a:spcAft>
                <a:spcPts val="1201"/>
              </a:spcAft>
              <a:buClr>
                <a:schemeClr val="accent1"/>
              </a:buClr>
              <a:buSzPct val="100000"/>
              <a:buFont typeface="Wingdings" pitchFamily="2" charset="2"/>
              <a:buChar char=""/>
            </a:pPr>
            <a:r>
              <a:rPr lang="en-US" sz="3300" dirty="0">
                <a:solidFill>
                  <a:srgbClr val="00334D"/>
                </a:solidFill>
              </a:rPr>
              <a:t>  Bullet 2</a:t>
            </a:r>
          </a:p>
          <a:p>
            <a:pPr eaLnBrk="1" hangingPunct="1">
              <a:spcAft>
                <a:spcPts val="1201"/>
              </a:spcAft>
              <a:buClr>
                <a:schemeClr val="accent1"/>
              </a:buClr>
              <a:buSzPct val="100000"/>
              <a:buFont typeface="Wingdings" pitchFamily="2" charset="2"/>
              <a:buChar char=""/>
            </a:pPr>
            <a:r>
              <a:rPr lang="en-US" sz="3300" dirty="0">
                <a:solidFill>
                  <a:srgbClr val="00334D"/>
                </a:solidFill>
              </a:rPr>
              <a:t>  Bullet 3</a:t>
            </a:r>
          </a:p>
          <a:p>
            <a:pPr eaLnBrk="1" hangingPunct="1">
              <a:spcAft>
                <a:spcPts val="1201"/>
              </a:spcAft>
              <a:buClr>
                <a:schemeClr val="accent1"/>
              </a:buClr>
              <a:buSzPct val="100000"/>
              <a:buFont typeface="Wingdings" pitchFamily="2" charset="2"/>
              <a:buChar char=""/>
            </a:pPr>
            <a:r>
              <a:rPr lang="en-US" sz="3300" dirty="0">
                <a:solidFill>
                  <a:srgbClr val="00334D"/>
                </a:solidFill>
              </a:rPr>
              <a:t>  Bullet </a:t>
            </a:r>
            <a:r>
              <a:rPr lang="en-US" sz="3300" dirty="0" smtClean="0">
                <a:solidFill>
                  <a:srgbClr val="00334D"/>
                </a:solidFill>
              </a:rPr>
              <a:t>4</a:t>
            </a:r>
          </a:p>
          <a:p>
            <a:pPr marL="0" lvl="1" eaLnBrk="1" hangingPunct="1">
              <a:spcAft>
                <a:spcPts val="1201"/>
              </a:spcAft>
              <a:buClr>
                <a:schemeClr val="accent1"/>
              </a:buClr>
              <a:buSzPct val="100000"/>
            </a:pPr>
            <a:r>
              <a:rPr lang="en-US" sz="3300" dirty="0" err="1">
                <a:solidFill>
                  <a:srgbClr val="00334D"/>
                </a:solidFill>
              </a:rPr>
              <a:t>Morbi</a:t>
            </a:r>
            <a:r>
              <a:rPr lang="en-US" sz="3300" dirty="0">
                <a:solidFill>
                  <a:srgbClr val="00334D"/>
                </a:solidFill>
              </a:rPr>
              <a:t> id ligula ac ligula </a:t>
            </a:r>
            <a:r>
              <a:rPr lang="en-US" sz="3300" dirty="0" err="1">
                <a:solidFill>
                  <a:srgbClr val="00334D"/>
                </a:solidFill>
              </a:rPr>
              <a:t>adipiscing</a:t>
            </a:r>
            <a:r>
              <a:rPr lang="en-US" sz="3300" dirty="0">
                <a:solidFill>
                  <a:srgbClr val="00334D"/>
                </a:solidFill>
              </a:rPr>
              <a:t> </a:t>
            </a:r>
            <a:r>
              <a:rPr lang="en-US" sz="3300" dirty="0" err="1">
                <a:solidFill>
                  <a:srgbClr val="00334D"/>
                </a:solidFill>
              </a:rPr>
              <a:t>iaculis</a:t>
            </a:r>
            <a:r>
              <a:rPr lang="en-US" sz="3300" dirty="0">
                <a:solidFill>
                  <a:srgbClr val="00334D"/>
                </a:solidFill>
              </a:rPr>
              <a:t>. </a:t>
            </a:r>
            <a:r>
              <a:rPr lang="en-US" sz="3300" dirty="0" err="1">
                <a:solidFill>
                  <a:srgbClr val="00334D"/>
                </a:solidFill>
              </a:rPr>
              <a:t>Nulla</a:t>
            </a:r>
            <a:r>
              <a:rPr lang="en-US" sz="3300" dirty="0">
                <a:solidFill>
                  <a:srgbClr val="00334D"/>
                </a:solidFill>
              </a:rPr>
              <a:t> </a:t>
            </a:r>
            <a:r>
              <a:rPr lang="en-US" sz="3300" dirty="0" err="1">
                <a:solidFill>
                  <a:srgbClr val="00334D"/>
                </a:solidFill>
              </a:rPr>
              <a:t>risus</a:t>
            </a:r>
            <a:r>
              <a:rPr lang="en-US" sz="3300" dirty="0">
                <a:solidFill>
                  <a:srgbClr val="00334D"/>
                </a:solidFill>
              </a:rPr>
              <a:t> </a:t>
            </a:r>
            <a:r>
              <a:rPr lang="en-US" sz="3300" dirty="0" err="1">
                <a:solidFill>
                  <a:srgbClr val="00334D"/>
                </a:solidFill>
              </a:rPr>
              <a:t>lorem</a:t>
            </a:r>
            <a:r>
              <a:rPr lang="en-US" sz="3300" dirty="0">
                <a:solidFill>
                  <a:srgbClr val="00334D"/>
                </a:solidFill>
              </a:rPr>
              <a:t>, </a:t>
            </a:r>
            <a:r>
              <a:rPr lang="en-US" sz="3300" dirty="0" err="1">
                <a:solidFill>
                  <a:srgbClr val="00334D"/>
                </a:solidFill>
              </a:rPr>
              <a:t>molestie</a:t>
            </a:r>
            <a:r>
              <a:rPr lang="en-US" sz="3300" dirty="0">
                <a:solidFill>
                  <a:srgbClr val="00334D"/>
                </a:solidFill>
              </a:rPr>
              <a:t> ac, </a:t>
            </a:r>
            <a:r>
              <a:rPr lang="en-US" sz="3300" dirty="0" err="1">
                <a:solidFill>
                  <a:srgbClr val="00334D"/>
                </a:solidFill>
              </a:rPr>
              <a:t>scelerisque</a:t>
            </a:r>
            <a:r>
              <a:rPr lang="en-US" sz="3300" dirty="0">
                <a:solidFill>
                  <a:srgbClr val="00334D"/>
                </a:solidFill>
              </a:rPr>
              <a:t> </a:t>
            </a:r>
            <a:r>
              <a:rPr lang="en-US" sz="3300" dirty="0" err="1">
                <a:solidFill>
                  <a:srgbClr val="00334D"/>
                </a:solidFill>
              </a:rPr>
              <a:t>quis</a:t>
            </a:r>
            <a:r>
              <a:rPr lang="en-US" sz="3300" dirty="0">
                <a:solidFill>
                  <a:srgbClr val="00334D"/>
                </a:solidFill>
              </a:rPr>
              <a:t>, </a:t>
            </a:r>
            <a:r>
              <a:rPr lang="en-US" sz="3300" dirty="0" err="1" smtClean="0">
                <a:solidFill>
                  <a:srgbClr val="00334D"/>
                </a:solidFill>
              </a:rPr>
              <a:t>gravida</a:t>
            </a:r>
            <a:r>
              <a:rPr lang="en-US" sz="3300" dirty="0" smtClean="0">
                <a:solidFill>
                  <a:srgbClr val="00334D"/>
                </a:solidFill>
              </a:rPr>
              <a:t>.</a:t>
            </a:r>
            <a:endParaRPr lang="en-US" sz="3300" dirty="0">
              <a:solidFill>
                <a:srgbClr val="00334D"/>
              </a:solidFill>
            </a:endParaRPr>
          </a:p>
          <a:p>
            <a:pPr lvl="1" eaLnBrk="1" hangingPunct="1">
              <a:spcAft>
                <a:spcPts val="1201"/>
              </a:spcAft>
              <a:buClr>
                <a:schemeClr val="accent1"/>
              </a:buClr>
              <a:buSzPct val="100000"/>
            </a:pPr>
            <a:endParaRPr lang="en-US" sz="3300" dirty="0">
              <a:solidFill>
                <a:srgbClr val="00334D"/>
              </a:solidFill>
            </a:endParaRPr>
          </a:p>
        </p:txBody>
      </p:sp>
      <p:sp>
        <p:nvSpPr>
          <p:cNvPr id="31" name="TextBox 21"/>
          <p:cNvSpPr txBox="1">
            <a:spLocks noChangeArrowheads="1"/>
          </p:cNvSpPr>
          <p:nvPr/>
        </p:nvSpPr>
        <p:spPr bwMode="auto">
          <a:xfrm>
            <a:off x="22131666" y="6019800"/>
            <a:ext cx="10329534" cy="669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1" eaLnBrk="1" hangingPunct="1"/>
            <a:r>
              <a:rPr lang="en-US" sz="3300" b="1" dirty="0">
                <a:solidFill>
                  <a:srgbClr val="0C7994"/>
                </a:solidFill>
              </a:rPr>
              <a:t>Investigations</a:t>
            </a:r>
            <a:r>
              <a:rPr lang="en-US" sz="3300" b="1" dirty="0" smtClean="0">
                <a:solidFill>
                  <a:srgbClr val="0C7994"/>
                </a:solidFill>
              </a:rPr>
              <a:t>:</a:t>
            </a:r>
          </a:p>
          <a:p>
            <a:pPr marL="0" lvl="1" eaLnBrk="1" hangingPunct="1"/>
            <a:r>
              <a:rPr lang="en-US" sz="3300" dirty="0">
                <a:solidFill>
                  <a:srgbClr val="00334D"/>
                </a:solidFill>
              </a:rPr>
              <a:t>Your text goes here. </a:t>
            </a:r>
            <a:r>
              <a:rPr lang="en-US" sz="3300" dirty="0" err="1">
                <a:solidFill>
                  <a:srgbClr val="00334D"/>
                </a:solidFill>
              </a:rPr>
              <a:t>Lorem</a:t>
            </a:r>
            <a:r>
              <a:rPr lang="en-US" sz="3300" dirty="0">
                <a:solidFill>
                  <a:srgbClr val="00334D"/>
                </a:solidFill>
              </a:rPr>
              <a:t> </a:t>
            </a:r>
            <a:r>
              <a:rPr lang="en-US" sz="3300" dirty="0" err="1">
                <a:solidFill>
                  <a:srgbClr val="00334D"/>
                </a:solidFill>
              </a:rPr>
              <a:t>ipsum</a:t>
            </a:r>
            <a:r>
              <a:rPr lang="en-US" sz="3300" dirty="0">
                <a:solidFill>
                  <a:srgbClr val="00334D"/>
                </a:solidFill>
              </a:rPr>
              <a:t> dolor sit </a:t>
            </a:r>
            <a:r>
              <a:rPr lang="en-US" sz="3300" dirty="0" err="1">
                <a:solidFill>
                  <a:srgbClr val="00334D"/>
                </a:solidFill>
              </a:rPr>
              <a:t>amet</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adipiscing</a:t>
            </a:r>
            <a:r>
              <a:rPr lang="en-US" sz="3300" dirty="0">
                <a:solidFill>
                  <a:srgbClr val="00334D"/>
                </a:solidFill>
              </a:rPr>
              <a:t> </a:t>
            </a:r>
            <a:r>
              <a:rPr lang="en-US" sz="3300" dirty="0" err="1">
                <a:solidFill>
                  <a:srgbClr val="00334D"/>
                </a:solidFill>
              </a:rPr>
              <a:t>elit</a:t>
            </a:r>
            <a:r>
              <a:rPr lang="en-US" sz="3300" dirty="0">
                <a:solidFill>
                  <a:srgbClr val="00334D"/>
                </a:solidFill>
              </a:rPr>
              <a:t>. Nam in </a:t>
            </a:r>
            <a:r>
              <a:rPr lang="en-US" sz="3300" dirty="0" err="1">
                <a:solidFill>
                  <a:srgbClr val="00334D"/>
                </a:solidFill>
              </a:rPr>
              <a:t>diam</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odio</a:t>
            </a:r>
            <a:r>
              <a:rPr lang="en-US" sz="3300" dirty="0">
                <a:solidFill>
                  <a:srgbClr val="00334D"/>
                </a:solidFill>
              </a:rPr>
              <a:t> </a:t>
            </a:r>
            <a:r>
              <a:rPr lang="en-US" sz="3300" dirty="0" err="1">
                <a:solidFill>
                  <a:srgbClr val="00334D"/>
                </a:solidFill>
              </a:rPr>
              <a:t>blandit</a:t>
            </a:r>
            <a:r>
              <a:rPr lang="en-US" sz="3300" dirty="0">
                <a:solidFill>
                  <a:srgbClr val="00334D"/>
                </a:solidFill>
              </a:rPr>
              <a:t> </a:t>
            </a:r>
            <a:r>
              <a:rPr lang="en-US" sz="3300" dirty="0" err="1">
                <a:solidFill>
                  <a:srgbClr val="00334D"/>
                </a:solidFill>
              </a:rPr>
              <a:t>elementum</a:t>
            </a:r>
            <a:r>
              <a:rPr lang="en-US" sz="3300" dirty="0">
                <a:solidFill>
                  <a:srgbClr val="00334D"/>
                </a:solidFill>
              </a:rPr>
              <a:t>. </a:t>
            </a:r>
            <a:r>
              <a:rPr lang="en-US" sz="3300" dirty="0" err="1">
                <a:solidFill>
                  <a:srgbClr val="00334D"/>
                </a:solidFill>
              </a:rPr>
              <a:t>Morbi</a:t>
            </a:r>
            <a:r>
              <a:rPr lang="en-US" sz="3300" dirty="0">
                <a:solidFill>
                  <a:srgbClr val="00334D"/>
                </a:solidFill>
              </a:rPr>
              <a:t> id ligula ac ligula </a:t>
            </a:r>
            <a:r>
              <a:rPr lang="en-US" sz="3300" dirty="0" err="1">
                <a:solidFill>
                  <a:srgbClr val="00334D"/>
                </a:solidFill>
              </a:rPr>
              <a:t>adipiscing</a:t>
            </a:r>
            <a:r>
              <a:rPr lang="en-US" sz="3300" dirty="0">
                <a:solidFill>
                  <a:srgbClr val="00334D"/>
                </a:solidFill>
              </a:rPr>
              <a:t> </a:t>
            </a:r>
            <a:r>
              <a:rPr lang="en-US" sz="3300" dirty="0" err="1">
                <a:solidFill>
                  <a:srgbClr val="00334D"/>
                </a:solidFill>
              </a:rPr>
              <a:t>iaculis</a:t>
            </a:r>
            <a:r>
              <a:rPr lang="en-US" sz="3300" dirty="0">
                <a:solidFill>
                  <a:srgbClr val="00334D"/>
                </a:solidFill>
              </a:rPr>
              <a:t>. </a:t>
            </a:r>
            <a:r>
              <a:rPr lang="en-US" sz="3300" dirty="0" err="1">
                <a:solidFill>
                  <a:srgbClr val="00334D"/>
                </a:solidFill>
              </a:rPr>
              <a:t>Nulla</a:t>
            </a:r>
            <a:r>
              <a:rPr lang="en-US" sz="3300" dirty="0">
                <a:solidFill>
                  <a:srgbClr val="00334D"/>
                </a:solidFill>
              </a:rPr>
              <a:t> </a:t>
            </a:r>
            <a:r>
              <a:rPr lang="en-US" sz="3300" dirty="0" err="1">
                <a:solidFill>
                  <a:srgbClr val="00334D"/>
                </a:solidFill>
              </a:rPr>
              <a:t>risus</a:t>
            </a:r>
            <a:r>
              <a:rPr lang="en-US" sz="3300" dirty="0">
                <a:solidFill>
                  <a:srgbClr val="00334D"/>
                </a:solidFill>
              </a:rPr>
              <a:t> </a:t>
            </a:r>
            <a:r>
              <a:rPr lang="en-US" sz="3300" dirty="0" err="1">
                <a:solidFill>
                  <a:srgbClr val="00334D"/>
                </a:solidFill>
              </a:rPr>
              <a:t>lorem</a:t>
            </a:r>
            <a:r>
              <a:rPr lang="en-US" sz="3300" dirty="0">
                <a:solidFill>
                  <a:srgbClr val="00334D"/>
                </a:solidFill>
              </a:rPr>
              <a:t>, </a:t>
            </a:r>
            <a:r>
              <a:rPr lang="en-US" sz="3300" dirty="0" err="1">
                <a:solidFill>
                  <a:srgbClr val="00334D"/>
                </a:solidFill>
              </a:rPr>
              <a:t>molestie</a:t>
            </a:r>
            <a:r>
              <a:rPr lang="en-US" sz="3300" dirty="0">
                <a:solidFill>
                  <a:srgbClr val="00334D"/>
                </a:solidFill>
              </a:rPr>
              <a:t> ac, </a:t>
            </a:r>
            <a:r>
              <a:rPr lang="en-US" sz="3300" dirty="0" err="1">
                <a:solidFill>
                  <a:srgbClr val="00334D"/>
                </a:solidFill>
              </a:rPr>
              <a:t>scelerisque</a:t>
            </a:r>
            <a:r>
              <a:rPr lang="en-US" sz="3300" dirty="0">
                <a:solidFill>
                  <a:srgbClr val="00334D"/>
                </a:solidFill>
              </a:rPr>
              <a:t> </a:t>
            </a:r>
            <a:r>
              <a:rPr lang="en-US" sz="3300" dirty="0" err="1">
                <a:solidFill>
                  <a:srgbClr val="00334D"/>
                </a:solidFill>
              </a:rPr>
              <a:t>quis</a:t>
            </a:r>
            <a:r>
              <a:rPr lang="en-US" sz="3300" dirty="0">
                <a:solidFill>
                  <a:srgbClr val="00334D"/>
                </a:solidFill>
              </a:rPr>
              <a:t>, </a:t>
            </a:r>
            <a:r>
              <a:rPr lang="en-US" sz="3300" dirty="0" err="1">
                <a:solidFill>
                  <a:srgbClr val="00334D"/>
                </a:solidFill>
              </a:rPr>
              <a:t>gravida</a:t>
            </a:r>
            <a:r>
              <a:rPr lang="en-US" sz="3300" dirty="0">
                <a:solidFill>
                  <a:srgbClr val="00334D"/>
                </a:solidFill>
              </a:rPr>
              <a:t> </a:t>
            </a:r>
            <a:r>
              <a:rPr lang="en-US" sz="3300" dirty="0" err="1">
                <a:solidFill>
                  <a:srgbClr val="00334D"/>
                </a:solidFill>
              </a:rPr>
              <a:t>eleifend</a:t>
            </a:r>
            <a:r>
              <a:rPr lang="en-US" sz="3300" dirty="0">
                <a:solidFill>
                  <a:srgbClr val="00334D"/>
                </a:solidFill>
              </a:rPr>
              <a:t>, </a:t>
            </a:r>
            <a:r>
              <a:rPr lang="en-US" sz="3300" dirty="0" err="1">
                <a:solidFill>
                  <a:srgbClr val="00334D"/>
                </a:solidFill>
              </a:rPr>
              <a:t>wisi</a:t>
            </a:r>
            <a:r>
              <a:rPr lang="en-US" sz="3300" dirty="0">
                <a:solidFill>
                  <a:srgbClr val="00334D"/>
                </a:solidFill>
              </a:rPr>
              <a:t>. </a:t>
            </a:r>
            <a:r>
              <a:rPr lang="en-US" sz="3300" dirty="0" err="1">
                <a:solidFill>
                  <a:srgbClr val="00334D"/>
                </a:solidFill>
              </a:rPr>
              <a:t>Proin</a:t>
            </a:r>
            <a:r>
              <a:rPr lang="en-US" sz="3300" dirty="0">
                <a:solidFill>
                  <a:srgbClr val="00334D"/>
                </a:solidFill>
              </a:rPr>
              <a:t> </a:t>
            </a:r>
            <a:r>
              <a:rPr lang="en-US" sz="3300" dirty="0" err="1">
                <a:solidFill>
                  <a:srgbClr val="00334D"/>
                </a:solidFill>
              </a:rPr>
              <a:t>sapien</a:t>
            </a:r>
            <a:r>
              <a:rPr lang="en-US" sz="3300" dirty="0">
                <a:solidFill>
                  <a:srgbClr val="00334D"/>
                </a:solidFill>
              </a:rPr>
              <a:t> ante, </a:t>
            </a:r>
            <a:r>
              <a:rPr lang="en-US" sz="3300" dirty="0" err="1">
                <a:solidFill>
                  <a:srgbClr val="00334D"/>
                </a:solidFill>
              </a:rPr>
              <a:t>faucibus</a:t>
            </a:r>
            <a:r>
              <a:rPr lang="en-US" sz="3300" dirty="0">
                <a:solidFill>
                  <a:srgbClr val="00334D"/>
                </a:solidFill>
              </a:rPr>
              <a:t> sit </a:t>
            </a:r>
            <a:r>
              <a:rPr lang="en-US" sz="3300" dirty="0" err="1">
                <a:solidFill>
                  <a:srgbClr val="00334D"/>
                </a:solidFill>
              </a:rPr>
              <a:t>amet</a:t>
            </a:r>
            <a:r>
              <a:rPr lang="en-US" sz="3300" dirty="0">
                <a:solidFill>
                  <a:srgbClr val="00334D"/>
                </a:solidFill>
              </a:rPr>
              <a:t>, </a:t>
            </a:r>
            <a:r>
              <a:rPr lang="en-US" sz="3300" dirty="0" err="1">
                <a:solidFill>
                  <a:srgbClr val="00334D"/>
                </a:solidFill>
              </a:rPr>
              <a:t>mollis</a:t>
            </a:r>
            <a:r>
              <a:rPr lang="en-US" sz="3300" dirty="0">
                <a:solidFill>
                  <a:srgbClr val="00334D"/>
                </a:solidFill>
              </a:rPr>
              <a:t> </a:t>
            </a:r>
            <a:r>
              <a:rPr lang="en-US" sz="3300" dirty="0" err="1">
                <a:solidFill>
                  <a:srgbClr val="00334D"/>
                </a:solidFill>
              </a:rPr>
              <a:t>eu</a:t>
            </a:r>
            <a:r>
              <a:rPr lang="en-US" sz="3300" dirty="0">
                <a:solidFill>
                  <a:srgbClr val="00334D"/>
                </a:solidFill>
              </a:rPr>
              <a:t>, </a:t>
            </a:r>
            <a:r>
              <a:rPr lang="en-US" sz="3300" dirty="0" err="1">
                <a:solidFill>
                  <a:srgbClr val="00334D"/>
                </a:solidFill>
              </a:rPr>
              <a:t>molestie</a:t>
            </a:r>
            <a:r>
              <a:rPr lang="en-US" sz="3300" dirty="0">
                <a:solidFill>
                  <a:srgbClr val="00334D"/>
                </a:solidFill>
              </a:rPr>
              <a:t> a, </a:t>
            </a:r>
            <a:r>
              <a:rPr lang="en-US" sz="3300" dirty="0" err="1">
                <a:solidFill>
                  <a:srgbClr val="00334D"/>
                </a:solidFill>
              </a:rPr>
              <a:t>erat</a:t>
            </a:r>
            <a:r>
              <a:rPr lang="en-US" sz="3300" dirty="0">
                <a:solidFill>
                  <a:srgbClr val="00334D"/>
                </a:solidFill>
              </a:rPr>
              <a:t>. </a:t>
            </a:r>
            <a:r>
              <a:rPr lang="en-US" sz="3300" dirty="0" err="1">
                <a:solidFill>
                  <a:srgbClr val="00334D"/>
                </a:solidFill>
              </a:rPr>
              <a:t>Donec</a:t>
            </a:r>
            <a:r>
              <a:rPr lang="en-US" sz="3300" dirty="0">
                <a:solidFill>
                  <a:srgbClr val="00334D"/>
                </a:solidFill>
              </a:rPr>
              <a:t> magna </a:t>
            </a:r>
            <a:r>
              <a:rPr lang="en-US" sz="3300" dirty="0" err="1">
                <a:solidFill>
                  <a:srgbClr val="00334D"/>
                </a:solidFill>
              </a:rPr>
              <a:t>nibh</a:t>
            </a:r>
            <a:r>
              <a:rPr lang="en-US" sz="3300" dirty="0">
                <a:solidFill>
                  <a:srgbClr val="00334D"/>
                </a:solidFill>
              </a:rPr>
              <a:t>, </a:t>
            </a:r>
            <a:r>
              <a:rPr lang="en-US" sz="3300" dirty="0" err="1">
                <a:solidFill>
                  <a:srgbClr val="00334D"/>
                </a:solidFill>
              </a:rPr>
              <a:t>ultrices</a:t>
            </a:r>
            <a:r>
              <a:rPr lang="en-US" sz="3300" dirty="0">
                <a:solidFill>
                  <a:srgbClr val="00334D"/>
                </a:solidFill>
              </a:rPr>
              <a:t> </a:t>
            </a:r>
            <a:r>
              <a:rPr lang="en-US" sz="3300" dirty="0" err="1">
                <a:solidFill>
                  <a:srgbClr val="00334D"/>
                </a:solidFill>
              </a:rPr>
              <a:t>facilisis</a:t>
            </a:r>
            <a:r>
              <a:rPr lang="en-US" sz="3300" dirty="0">
                <a:solidFill>
                  <a:srgbClr val="00334D"/>
                </a:solidFill>
              </a:rPr>
              <a:t>, </a:t>
            </a:r>
            <a:r>
              <a:rPr lang="en-US" sz="3300" dirty="0" err="1">
                <a:solidFill>
                  <a:srgbClr val="00334D"/>
                </a:solidFill>
              </a:rPr>
              <a:t>dignissim</a:t>
            </a:r>
            <a:r>
              <a:rPr lang="en-US" sz="3300" dirty="0">
                <a:solidFill>
                  <a:srgbClr val="00334D"/>
                </a:solidFill>
              </a:rPr>
              <a:t> at, </a:t>
            </a:r>
            <a:r>
              <a:rPr lang="en-US" sz="3300" dirty="0" err="1">
                <a:solidFill>
                  <a:srgbClr val="00334D"/>
                </a:solidFill>
              </a:rPr>
              <a:t>mollis</a:t>
            </a:r>
            <a:r>
              <a:rPr lang="en-US" sz="3300" dirty="0">
                <a:solidFill>
                  <a:srgbClr val="00334D"/>
                </a:solidFill>
              </a:rPr>
              <a:t> </a:t>
            </a:r>
            <a:r>
              <a:rPr lang="en-US" sz="3300" dirty="0" err="1">
                <a:solidFill>
                  <a:srgbClr val="00334D"/>
                </a:solidFill>
              </a:rPr>
              <a:t>ut</a:t>
            </a:r>
            <a:r>
              <a:rPr lang="en-US" sz="3300" dirty="0">
                <a:solidFill>
                  <a:srgbClr val="00334D"/>
                </a:solidFill>
              </a:rPr>
              <a:t>, diam. </a:t>
            </a:r>
            <a:r>
              <a:rPr lang="en-US" sz="3300" dirty="0" err="1">
                <a:solidFill>
                  <a:srgbClr val="00334D"/>
                </a:solidFill>
              </a:rPr>
              <a:t>Nulla</a:t>
            </a:r>
            <a:r>
              <a:rPr lang="en-US" sz="3300" dirty="0">
                <a:solidFill>
                  <a:srgbClr val="00334D"/>
                </a:solidFill>
              </a:rPr>
              <a:t> </a:t>
            </a:r>
            <a:r>
              <a:rPr lang="en-US" sz="3300" dirty="0" err="1">
                <a:solidFill>
                  <a:srgbClr val="00334D"/>
                </a:solidFill>
              </a:rPr>
              <a:t>facilisi</a:t>
            </a:r>
            <a:r>
              <a:rPr lang="en-US" sz="3300" dirty="0">
                <a:solidFill>
                  <a:srgbClr val="00334D"/>
                </a:solidFill>
              </a:rPr>
              <a:t>. </a:t>
            </a:r>
            <a:r>
              <a:rPr lang="en-US" sz="3300" dirty="0" err="1" smtClean="0">
                <a:solidFill>
                  <a:srgbClr val="00334D"/>
                </a:solidFill>
              </a:rPr>
              <a:t>Cdrum</a:t>
            </a:r>
            <a:r>
              <a:rPr lang="en-US" sz="3300" dirty="0" smtClean="0">
                <a:solidFill>
                  <a:srgbClr val="00334D"/>
                </a:solidFill>
              </a:rPr>
              <a:t> </a:t>
            </a:r>
            <a:r>
              <a:rPr lang="en-US" sz="3300" dirty="0" err="1">
                <a:solidFill>
                  <a:srgbClr val="00334D"/>
                </a:solidFill>
              </a:rPr>
              <a:t>sociis</a:t>
            </a:r>
            <a:r>
              <a:rPr lang="en-US" sz="3300" dirty="0">
                <a:solidFill>
                  <a:srgbClr val="00334D"/>
                </a:solidFill>
              </a:rPr>
              <a:t> </a:t>
            </a:r>
            <a:r>
              <a:rPr lang="en-US" sz="3300" dirty="0" err="1">
                <a:solidFill>
                  <a:srgbClr val="00334D"/>
                </a:solidFill>
              </a:rPr>
              <a:t>natoque</a:t>
            </a:r>
            <a:r>
              <a:rPr lang="en-US" sz="3300" dirty="0">
                <a:solidFill>
                  <a:srgbClr val="00334D"/>
                </a:solidFill>
              </a:rPr>
              <a:t> </a:t>
            </a:r>
            <a:r>
              <a:rPr lang="en-US" sz="3300" dirty="0" err="1">
                <a:solidFill>
                  <a:srgbClr val="00334D"/>
                </a:solidFill>
              </a:rPr>
              <a:t>penatibus</a:t>
            </a:r>
            <a:r>
              <a:rPr lang="en-US" sz="3300" dirty="0">
                <a:solidFill>
                  <a:srgbClr val="00334D"/>
                </a:solidFill>
              </a:rPr>
              <a:t> et </a:t>
            </a:r>
            <a:r>
              <a:rPr lang="en-US" sz="3300" dirty="0" err="1">
                <a:solidFill>
                  <a:srgbClr val="00334D"/>
                </a:solidFill>
              </a:rPr>
              <a:t>magnis</a:t>
            </a:r>
            <a:r>
              <a:rPr lang="en-US" sz="3300" dirty="0">
                <a:solidFill>
                  <a:srgbClr val="00334D"/>
                </a:solidFill>
              </a:rPr>
              <a:t> dis parturient </a:t>
            </a:r>
            <a:r>
              <a:rPr lang="en-US" sz="3300" dirty="0" err="1">
                <a:solidFill>
                  <a:srgbClr val="00334D"/>
                </a:solidFill>
              </a:rPr>
              <a:t>montes</a:t>
            </a:r>
            <a:r>
              <a:rPr lang="en-US" sz="3300" dirty="0">
                <a:solidFill>
                  <a:srgbClr val="00334D"/>
                </a:solidFill>
              </a:rPr>
              <a:t>, </a:t>
            </a:r>
            <a:r>
              <a:rPr lang="en-US" sz="3300" dirty="0" err="1">
                <a:solidFill>
                  <a:srgbClr val="00334D"/>
                </a:solidFill>
              </a:rPr>
              <a:t>nascetur</a:t>
            </a:r>
            <a:r>
              <a:rPr lang="en-US" sz="3300" dirty="0">
                <a:solidFill>
                  <a:srgbClr val="00334D"/>
                </a:solidFill>
              </a:rPr>
              <a:t> </a:t>
            </a:r>
            <a:r>
              <a:rPr lang="en-US" sz="3300" dirty="0" err="1">
                <a:solidFill>
                  <a:srgbClr val="00334D"/>
                </a:solidFill>
              </a:rPr>
              <a:t>ridiculus</a:t>
            </a:r>
            <a:r>
              <a:rPr lang="en-US" sz="3300" dirty="0">
                <a:solidFill>
                  <a:srgbClr val="00334D"/>
                </a:solidFill>
              </a:rPr>
              <a:t> mus. </a:t>
            </a:r>
            <a:r>
              <a:rPr lang="en-US" sz="3300" dirty="0" err="1">
                <a:solidFill>
                  <a:srgbClr val="00334D"/>
                </a:solidFill>
              </a:rPr>
              <a:t>Lorem</a:t>
            </a:r>
            <a:r>
              <a:rPr lang="en-US" sz="3300" dirty="0">
                <a:solidFill>
                  <a:srgbClr val="00334D"/>
                </a:solidFill>
              </a:rPr>
              <a:t> </a:t>
            </a:r>
            <a:r>
              <a:rPr lang="en-US" sz="3300" dirty="0" err="1">
                <a:solidFill>
                  <a:srgbClr val="00334D"/>
                </a:solidFill>
              </a:rPr>
              <a:t>ipsum</a:t>
            </a:r>
            <a:r>
              <a:rPr lang="en-US" sz="3300" dirty="0">
                <a:solidFill>
                  <a:srgbClr val="00334D"/>
                </a:solidFill>
              </a:rPr>
              <a:t> dolor sit </a:t>
            </a:r>
            <a:r>
              <a:rPr lang="en-US" sz="3300" dirty="0" err="1">
                <a:solidFill>
                  <a:srgbClr val="00334D"/>
                </a:solidFill>
              </a:rPr>
              <a:t>amet</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adipiscing</a:t>
            </a:r>
            <a:r>
              <a:rPr lang="en-US" sz="3300" dirty="0">
                <a:solidFill>
                  <a:srgbClr val="00334D"/>
                </a:solidFill>
              </a:rPr>
              <a:t> </a:t>
            </a:r>
            <a:r>
              <a:rPr lang="en-US" sz="3300" dirty="0" err="1">
                <a:solidFill>
                  <a:srgbClr val="00334D"/>
                </a:solidFill>
              </a:rPr>
              <a:t>elit</a:t>
            </a:r>
            <a:r>
              <a:rPr lang="en-US" sz="3300" dirty="0">
                <a:solidFill>
                  <a:srgbClr val="00334D"/>
                </a:solidFill>
              </a:rPr>
              <a:t>. Nam in </a:t>
            </a:r>
            <a:r>
              <a:rPr lang="en-US" sz="3300" dirty="0" err="1">
                <a:solidFill>
                  <a:srgbClr val="00334D"/>
                </a:solidFill>
              </a:rPr>
              <a:t>diam</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odio</a:t>
            </a:r>
            <a:r>
              <a:rPr lang="en-US" sz="3300" dirty="0">
                <a:solidFill>
                  <a:srgbClr val="00334D"/>
                </a:solidFill>
              </a:rPr>
              <a:t> </a:t>
            </a:r>
            <a:r>
              <a:rPr lang="en-US" sz="3300" dirty="0" err="1">
                <a:solidFill>
                  <a:srgbClr val="00334D"/>
                </a:solidFill>
              </a:rPr>
              <a:t>blandit</a:t>
            </a:r>
            <a:r>
              <a:rPr lang="en-US" sz="3300" dirty="0">
                <a:solidFill>
                  <a:srgbClr val="00334D"/>
                </a:solidFill>
              </a:rPr>
              <a:t> </a:t>
            </a:r>
            <a:r>
              <a:rPr lang="en-US" sz="3300" dirty="0" err="1">
                <a:solidFill>
                  <a:srgbClr val="00334D"/>
                </a:solidFill>
              </a:rPr>
              <a:t>elementum</a:t>
            </a:r>
            <a:r>
              <a:rPr lang="en-US" sz="3300" dirty="0">
                <a:solidFill>
                  <a:srgbClr val="00334D"/>
                </a:solidFill>
              </a:rPr>
              <a:t>. </a:t>
            </a:r>
          </a:p>
        </p:txBody>
      </p:sp>
      <p:sp>
        <p:nvSpPr>
          <p:cNvPr id="33" name="TextBox 21"/>
          <p:cNvSpPr txBox="1">
            <a:spLocks noChangeArrowheads="1"/>
          </p:cNvSpPr>
          <p:nvPr/>
        </p:nvSpPr>
        <p:spPr bwMode="auto">
          <a:xfrm>
            <a:off x="22131666" y="13651579"/>
            <a:ext cx="10329534" cy="669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1" eaLnBrk="1" hangingPunct="1"/>
            <a:r>
              <a:rPr lang="en-US" sz="3300" b="1" dirty="0">
                <a:solidFill>
                  <a:srgbClr val="0C7994"/>
                </a:solidFill>
              </a:rPr>
              <a:t>Hospital Course</a:t>
            </a:r>
            <a:r>
              <a:rPr lang="en-US" sz="3300" b="1" dirty="0" smtClean="0">
                <a:solidFill>
                  <a:srgbClr val="0C7994"/>
                </a:solidFill>
              </a:rPr>
              <a:t>:</a:t>
            </a:r>
          </a:p>
          <a:p>
            <a:pPr marL="0" lvl="1" eaLnBrk="1" hangingPunct="1"/>
            <a:r>
              <a:rPr lang="en-US" sz="3300" dirty="0" err="1">
                <a:solidFill>
                  <a:srgbClr val="00334D"/>
                </a:solidFill>
              </a:rPr>
              <a:t>Lorem</a:t>
            </a:r>
            <a:r>
              <a:rPr lang="en-US" sz="3300" dirty="0">
                <a:solidFill>
                  <a:srgbClr val="00334D"/>
                </a:solidFill>
              </a:rPr>
              <a:t> </a:t>
            </a:r>
            <a:r>
              <a:rPr lang="en-US" sz="3300" dirty="0" err="1">
                <a:solidFill>
                  <a:srgbClr val="00334D"/>
                </a:solidFill>
              </a:rPr>
              <a:t>ipsum</a:t>
            </a:r>
            <a:r>
              <a:rPr lang="en-US" sz="3300" dirty="0">
                <a:solidFill>
                  <a:srgbClr val="00334D"/>
                </a:solidFill>
              </a:rPr>
              <a:t> dolor sit </a:t>
            </a:r>
            <a:r>
              <a:rPr lang="en-US" sz="3300" dirty="0" err="1">
                <a:solidFill>
                  <a:srgbClr val="00334D"/>
                </a:solidFill>
              </a:rPr>
              <a:t>amet</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adipiscing</a:t>
            </a:r>
            <a:r>
              <a:rPr lang="en-US" sz="3300" dirty="0">
                <a:solidFill>
                  <a:srgbClr val="00334D"/>
                </a:solidFill>
              </a:rPr>
              <a:t> </a:t>
            </a:r>
            <a:r>
              <a:rPr lang="en-US" sz="3300" dirty="0" err="1">
                <a:solidFill>
                  <a:srgbClr val="00334D"/>
                </a:solidFill>
              </a:rPr>
              <a:t>elit</a:t>
            </a:r>
            <a:r>
              <a:rPr lang="en-US" sz="3300" dirty="0">
                <a:solidFill>
                  <a:srgbClr val="00334D"/>
                </a:solidFill>
              </a:rPr>
              <a:t>. Nam in </a:t>
            </a:r>
            <a:r>
              <a:rPr lang="en-US" sz="3300" dirty="0" err="1">
                <a:solidFill>
                  <a:srgbClr val="00334D"/>
                </a:solidFill>
              </a:rPr>
              <a:t>diam</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odio</a:t>
            </a:r>
            <a:r>
              <a:rPr lang="en-US" sz="3300" dirty="0">
                <a:solidFill>
                  <a:srgbClr val="00334D"/>
                </a:solidFill>
              </a:rPr>
              <a:t> </a:t>
            </a:r>
            <a:r>
              <a:rPr lang="en-US" sz="3300" dirty="0" err="1">
                <a:solidFill>
                  <a:srgbClr val="00334D"/>
                </a:solidFill>
              </a:rPr>
              <a:t>blandit</a:t>
            </a:r>
            <a:r>
              <a:rPr lang="en-US" sz="3300" dirty="0">
                <a:solidFill>
                  <a:srgbClr val="00334D"/>
                </a:solidFill>
              </a:rPr>
              <a:t> </a:t>
            </a:r>
            <a:r>
              <a:rPr lang="en-US" sz="3300" dirty="0" err="1">
                <a:solidFill>
                  <a:srgbClr val="00334D"/>
                </a:solidFill>
              </a:rPr>
              <a:t>elementum</a:t>
            </a:r>
            <a:r>
              <a:rPr lang="en-US" sz="3300" dirty="0">
                <a:solidFill>
                  <a:srgbClr val="00334D"/>
                </a:solidFill>
              </a:rPr>
              <a:t>. </a:t>
            </a:r>
            <a:r>
              <a:rPr lang="en-US" sz="3300" dirty="0" err="1">
                <a:solidFill>
                  <a:srgbClr val="00334D"/>
                </a:solidFill>
              </a:rPr>
              <a:t>Morbi</a:t>
            </a:r>
            <a:r>
              <a:rPr lang="en-US" sz="3300" dirty="0">
                <a:solidFill>
                  <a:srgbClr val="00334D"/>
                </a:solidFill>
              </a:rPr>
              <a:t> id ligula</a:t>
            </a:r>
            <a:r>
              <a:rPr lang="en-US" sz="3300" dirty="0" smtClean="0">
                <a:solidFill>
                  <a:srgbClr val="00334D"/>
                </a:solidFill>
              </a:rPr>
              <a:t>. </a:t>
            </a:r>
            <a:r>
              <a:rPr lang="en-US" sz="3300" dirty="0" err="1">
                <a:solidFill>
                  <a:srgbClr val="00334D"/>
                </a:solidFill>
              </a:rPr>
              <a:t>Donec</a:t>
            </a:r>
            <a:r>
              <a:rPr lang="en-US" sz="3300" dirty="0">
                <a:solidFill>
                  <a:srgbClr val="00334D"/>
                </a:solidFill>
              </a:rPr>
              <a:t> magna </a:t>
            </a:r>
            <a:r>
              <a:rPr lang="en-US" sz="3300" dirty="0" err="1">
                <a:solidFill>
                  <a:srgbClr val="00334D"/>
                </a:solidFill>
              </a:rPr>
              <a:t>nibh</a:t>
            </a:r>
            <a:r>
              <a:rPr lang="en-US" sz="3300" dirty="0">
                <a:solidFill>
                  <a:srgbClr val="00334D"/>
                </a:solidFill>
              </a:rPr>
              <a:t>, </a:t>
            </a:r>
            <a:r>
              <a:rPr lang="en-US" sz="3300" dirty="0" err="1">
                <a:solidFill>
                  <a:srgbClr val="00334D"/>
                </a:solidFill>
              </a:rPr>
              <a:t>ultrices</a:t>
            </a:r>
            <a:r>
              <a:rPr lang="en-US" sz="3300" dirty="0">
                <a:solidFill>
                  <a:srgbClr val="00334D"/>
                </a:solidFill>
              </a:rPr>
              <a:t> </a:t>
            </a:r>
            <a:r>
              <a:rPr lang="en-US" sz="3300" dirty="0" err="1">
                <a:solidFill>
                  <a:srgbClr val="00334D"/>
                </a:solidFill>
              </a:rPr>
              <a:t>facilisis</a:t>
            </a:r>
            <a:r>
              <a:rPr lang="en-US" sz="3300" dirty="0">
                <a:solidFill>
                  <a:srgbClr val="00334D"/>
                </a:solidFill>
              </a:rPr>
              <a:t>, </a:t>
            </a:r>
            <a:r>
              <a:rPr lang="en-US" sz="3300" dirty="0" err="1">
                <a:solidFill>
                  <a:srgbClr val="00334D"/>
                </a:solidFill>
              </a:rPr>
              <a:t>dignissim</a:t>
            </a:r>
            <a:r>
              <a:rPr lang="en-US" sz="3300" dirty="0">
                <a:solidFill>
                  <a:srgbClr val="00334D"/>
                </a:solidFill>
              </a:rPr>
              <a:t> at, </a:t>
            </a:r>
            <a:r>
              <a:rPr lang="en-US" sz="3300" dirty="0" err="1">
                <a:solidFill>
                  <a:srgbClr val="00334D"/>
                </a:solidFill>
              </a:rPr>
              <a:t>mollis</a:t>
            </a:r>
            <a:r>
              <a:rPr lang="en-US" sz="3300" dirty="0">
                <a:solidFill>
                  <a:srgbClr val="00334D"/>
                </a:solidFill>
              </a:rPr>
              <a:t> </a:t>
            </a:r>
            <a:r>
              <a:rPr lang="en-US" sz="3300" dirty="0" err="1">
                <a:solidFill>
                  <a:srgbClr val="00334D"/>
                </a:solidFill>
              </a:rPr>
              <a:t>ut</a:t>
            </a:r>
            <a:r>
              <a:rPr lang="en-US" sz="3300" dirty="0">
                <a:solidFill>
                  <a:srgbClr val="00334D"/>
                </a:solidFill>
              </a:rPr>
              <a:t>, diam. </a:t>
            </a:r>
            <a:r>
              <a:rPr lang="en-US" sz="3300" dirty="0" err="1">
                <a:solidFill>
                  <a:srgbClr val="00334D"/>
                </a:solidFill>
              </a:rPr>
              <a:t>Nulla</a:t>
            </a:r>
            <a:r>
              <a:rPr lang="en-US" sz="3300" dirty="0">
                <a:solidFill>
                  <a:srgbClr val="00334D"/>
                </a:solidFill>
              </a:rPr>
              <a:t> </a:t>
            </a:r>
            <a:r>
              <a:rPr lang="en-US" sz="3300" dirty="0" err="1" smtClean="0">
                <a:solidFill>
                  <a:srgbClr val="00334D"/>
                </a:solidFill>
              </a:rPr>
              <a:t>facilisi</a:t>
            </a:r>
            <a:r>
              <a:rPr lang="en-US" sz="3300" dirty="0" smtClean="0">
                <a:solidFill>
                  <a:srgbClr val="00334D"/>
                </a:solidFill>
              </a:rPr>
              <a:t>. </a:t>
            </a:r>
            <a:r>
              <a:rPr lang="en-US" sz="3300" dirty="0">
                <a:solidFill>
                  <a:srgbClr val="00334D"/>
                </a:solidFill>
              </a:rPr>
              <a:t>Nam </a:t>
            </a:r>
            <a:r>
              <a:rPr lang="en-US" sz="3300" dirty="0" err="1" smtClean="0">
                <a:solidFill>
                  <a:srgbClr val="00334D"/>
                </a:solidFill>
              </a:rPr>
              <a:t>deoi</a:t>
            </a:r>
            <a:r>
              <a:rPr lang="en-US" sz="3300" dirty="0" smtClean="0">
                <a:solidFill>
                  <a:srgbClr val="00334D"/>
                </a:solidFill>
              </a:rPr>
              <a:t> </a:t>
            </a:r>
            <a:r>
              <a:rPr lang="en-US" sz="3300" dirty="0" err="1" smtClean="0">
                <a:solidFill>
                  <a:srgbClr val="00334D"/>
                </a:solidFill>
              </a:rPr>
              <a:t>eorikx</a:t>
            </a:r>
            <a:r>
              <a:rPr lang="en-US" sz="3300" dirty="0" smtClean="0">
                <a:solidFill>
                  <a:srgbClr val="00334D"/>
                </a:solidFill>
              </a:rPr>
              <a:t>. </a:t>
            </a:r>
            <a:r>
              <a:rPr lang="en-US" sz="3300" dirty="0" err="1" smtClean="0">
                <a:solidFill>
                  <a:srgbClr val="00334D"/>
                </a:solidFill>
              </a:rPr>
              <a:t>Zpeio</a:t>
            </a:r>
            <a:r>
              <a:rPr lang="en-US" sz="3300" dirty="0" smtClean="0">
                <a:solidFill>
                  <a:srgbClr val="00334D"/>
                </a:solidFill>
              </a:rPr>
              <a:t> </a:t>
            </a:r>
            <a:r>
              <a:rPr lang="en-US" sz="3300" dirty="0" err="1" smtClean="0">
                <a:solidFill>
                  <a:srgbClr val="00334D"/>
                </a:solidFill>
              </a:rPr>
              <a:t>weoiruo</a:t>
            </a:r>
            <a:r>
              <a:rPr lang="en-US" sz="3300" dirty="0" smtClean="0">
                <a:solidFill>
                  <a:srgbClr val="00334D"/>
                </a:solidFill>
              </a:rPr>
              <a:t> </a:t>
            </a:r>
            <a:r>
              <a:rPr lang="en-US" sz="3300" dirty="0" err="1" smtClean="0">
                <a:solidFill>
                  <a:srgbClr val="00334D"/>
                </a:solidFill>
              </a:rPr>
              <a:t>eorieufclweri</a:t>
            </a:r>
            <a:r>
              <a:rPr lang="en-US" sz="3300" dirty="0" smtClean="0">
                <a:solidFill>
                  <a:srgbClr val="00334D"/>
                </a:solidFill>
              </a:rPr>
              <a:t>.</a:t>
            </a:r>
          </a:p>
          <a:p>
            <a:pPr marL="0" lvl="1" eaLnBrk="1" hangingPunct="1"/>
            <a:r>
              <a:rPr lang="en-US" sz="3300" dirty="0" smtClean="0">
                <a:solidFill>
                  <a:srgbClr val="00334D"/>
                </a:solidFill>
              </a:rPr>
              <a:t>in </a:t>
            </a:r>
            <a:r>
              <a:rPr lang="en-US" sz="3300" dirty="0" err="1">
                <a:solidFill>
                  <a:srgbClr val="00334D"/>
                </a:solidFill>
              </a:rPr>
              <a:t>diam</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odio</a:t>
            </a:r>
            <a:r>
              <a:rPr lang="en-US" sz="3300" dirty="0">
                <a:solidFill>
                  <a:srgbClr val="00334D"/>
                </a:solidFill>
              </a:rPr>
              <a:t> </a:t>
            </a:r>
            <a:r>
              <a:rPr lang="en-US" sz="3300" dirty="0" err="1">
                <a:solidFill>
                  <a:srgbClr val="00334D"/>
                </a:solidFill>
              </a:rPr>
              <a:t>blandit</a:t>
            </a:r>
            <a:r>
              <a:rPr lang="en-US" sz="3300" dirty="0">
                <a:solidFill>
                  <a:srgbClr val="00334D"/>
                </a:solidFill>
              </a:rPr>
              <a:t> </a:t>
            </a:r>
            <a:r>
              <a:rPr lang="en-US" sz="3300" dirty="0" err="1">
                <a:solidFill>
                  <a:srgbClr val="00334D"/>
                </a:solidFill>
              </a:rPr>
              <a:t>elementum</a:t>
            </a:r>
            <a:r>
              <a:rPr lang="en-US" sz="3300" dirty="0">
                <a:solidFill>
                  <a:srgbClr val="00334D"/>
                </a:solidFill>
              </a:rPr>
              <a:t>. </a:t>
            </a:r>
            <a:r>
              <a:rPr lang="en-US" sz="3300" dirty="0" err="1">
                <a:solidFill>
                  <a:srgbClr val="00334D"/>
                </a:solidFill>
              </a:rPr>
              <a:t>Morbi</a:t>
            </a:r>
            <a:r>
              <a:rPr lang="en-US" sz="3300" dirty="0">
                <a:solidFill>
                  <a:srgbClr val="00334D"/>
                </a:solidFill>
              </a:rPr>
              <a:t> id ligula ac ligula </a:t>
            </a:r>
            <a:r>
              <a:rPr lang="en-US" sz="3300" dirty="0" err="1">
                <a:solidFill>
                  <a:srgbClr val="00334D"/>
                </a:solidFill>
              </a:rPr>
              <a:t>adipiscing</a:t>
            </a:r>
            <a:r>
              <a:rPr lang="en-US" sz="3300" dirty="0">
                <a:solidFill>
                  <a:srgbClr val="00334D"/>
                </a:solidFill>
              </a:rPr>
              <a:t> </a:t>
            </a:r>
            <a:r>
              <a:rPr lang="en-US" sz="3300" dirty="0" err="1" smtClean="0">
                <a:solidFill>
                  <a:srgbClr val="00334D"/>
                </a:solidFill>
              </a:rPr>
              <a:t>iaculis</a:t>
            </a:r>
            <a:r>
              <a:rPr lang="en-US" sz="3300" dirty="0" smtClean="0">
                <a:solidFill>
                  <a:srgbClr val="00334D"/>
                </a:solidFill>
              </a:rPr>
              <a:t> </a:t>
            </a:r>
            <a:r>
              <a:rPr lang="en-US" sz="3300" dirty="0" err="1" smtClean="0">
                <a:solidFill>
                  <a:srgbClr val="00334D"/>
                </a:solidFill>
              </a:rPr>
              <a:t>eoriru</a:t>
            </a:r>
            <a:r>
              <a:rPr lang="en-US" sz="3300" dirty="0" smtClean="0">
                <a:solidFill>
                  <a:srgbClr val="00334D"/>
                </a:solidFill>
              </a:rPr>
              <a:t> </a:t>
            </a:r>
            <a:r>
              <a:rPr lang="en-US" sz="3300" dirty="0" err="1" smtClean="0">
                <a:solidFill>
                  <a:srgbClr val="00334D"/>
                </a:solidFill>
              </a:rPr>
              <a:t>vmoseit</a:t>
            </a:r>
            <a:r>
              <a:rPr lang="en-US" sz="3300" dirty="0" smtClean="0">
                <a:solidFill>
                  <a:srgbClr val="00334D"/>
                </a:solidFill>
              </a:rPr>
              <a:t> </a:t>
            </a:r>
            <a:r>
              <a:rPr lang="en-US" sz="3300" dirty="0" err="1" smtClean="0">
                <a:solidFill>
                  <a:srgbClr val="00334D"/>
                </a:solidFill>
              </a:rPr>
              <a:t>csiererio</a:t>
            </a:r>
            <a:r>
              <a:rPr lang="en-US" sz="3300" dirty="0" smtClean="0">
                <a:solidFill>
                  <a:srgbClr val="00334D"/>
                </a:solidFill>
              </a:rPr>
              <a:t> </a:t>
            </a:r>
            <a:r>
              <a:rPr lang="en-US" sz="3300" dirty="0" err="1" smtClean="0">
                <a:solidFill>
                  <a:srgbClr val="00334D"/>
                </a:solidFill>
              </a:rPr>
              <a:t>gkrotpsa</a:t>
            </a:r>
            <a:r>
              <a:rPr lang="en-US" sz="3300" dirty="0" smtClean="0">
                <a:solidFill>
                  <a:srgbClr val="00334D"/>
                </a:solidFill>
              </a:rPr>
              <a:t> </a:t>
            </a:r>
            <a:r>
              <a:rPr lang="en-US" sz="3300" dirty="0" err="1" smtClean="0">
                <a:solidFill>
                  <a:srgbClr val="00334D"/>
                </a:solidFill>
              </a:rPr>
              <a:t>flgperotp</a:t>
            </a:r>
            <a:r>
              <a:rPr lang="en-US" sz="3300" dirty="0">
                <a:solidFill>
                  <a:srgbClr val="00334D"/>
                </a:solidFill>
              </a:rPr>
              <a:t>. </a:t>
            </a:r>
            <a:r>
              <a:rPr lang="en-US" sz="3300" dirty="0" err="1">
                <a:solidFill>
                  <a:srgbClr val="00334D"/>
                </a:solidFill>
              </a:rPr>
              <a:t>Lorem</a:t>
            </a:r>
            <a:r>
              <a:rPr lang="en-US" sz="3300" dirty="0">
                <a:solidFill>
                  <a:srgbClr val="00334D"/>
                </a:solidFill>
              </a:rPr>
              <a:t> </a:t>
            </a:r>
            <a:r>
              <a:rPr lang="en-US" sz="3300" dirty="0" err="1">
                <a:solidFill>
                  <a:srgbClr val="00334D"/>
                </a:solidFill>
              </a:rPr>
              <a:t>ipsum</a:t>
            </a:r>
            <a:r>
              <a:rPr lang="en-US" sz="3300" dirty="0">
                <a:solidFill>
                  <a:srgbClr val="00334D"/>
                </a:solidFill>
              </a:rPr>
              <a:t> dolor sit </a:t>
            </a:r>
            <a:r>
              <a:rPr lang="en-US" sz="3300" dirty="0" err="1">
                <a:solidFill>
                  <a:srgbClr val="00334D"/>
                </a:solidFill>
              </a:rPr>
              <a:t>amet</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adipiscing</a:t>
            </a:r>
            <a:r>
              <a:rPr lang="en-US" sz="3300" dirty="0">
                <a:solidFill>
                  <a:srgbClr val="00334D"/>
                </a:solidFill>
              </a:rPr>
              <a:t> </a:t>
            </a:r>
            <a:r>
              <a:rPr lang="en-US" sz="3300" dirty="0" err="1">
                <a:solidFill>
                  <a:srgbClr val="00334D"/>
                </a:solidFill>
              </a:rPr>
              <a:t>elit</a:t>
            </a:r>
            <a:r>
              <a:rPr lang="en-US" sz="3300" dirty="0">
                <a:solidFill>
                  <a:srgbClr val="00334D"/>
                </a:solidFill>
              </a:rPr>
              <a:t>. Nam in </a:t>
            </a:r>
            <a:r>
              <a:rPr lang="en-US" sz="3300" dirty="0" err="1">
                <a:solidFill>
                  <a:srgbClr val="00334D"/>
                </a:solidFill>
              </a:rPr>
              <a:t>diam</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odio</a:t>
            </a:r>
            <a:r>
              <a:rPr lang="en-US" sz="3300" dirty="0">
                <a:solidFill>
                  <a:srgbClr val="00334D"/>
                </a:solidFill>
              </a:rPr>
              <a:t> </a:t>
            </a:r>
            <a:r>
              <a:rPr lang="en-US" sz="3300" dirty="0" err="1">
                <a:solidFill>
                  <a:srgbClr val="00334D"/>
                </a:solidFill>
              </a:rPr>
              <a:t>blandit</a:t>
            </a:r>
            <a:r>
              <a:rPr lang="en-US" sz="3300" dirty="0">
                <a:solidFill>
                  <a:srgbClr val="00334D"/>
                </a:solidFill>
              </a:rPr>
              <a:t> </a:t>
            </a:r>
            <a:r>
              <a:rPr lang="en-US" sz="3300" dirty="0" err="1">
                <a:solidFill>
                  <a:srgbClr val="00334D"/>
                </a:solidFill>
              </a:rPr>
              <a:t>elementum</a:t>
            </a:r>
            <a:r>
              <a:rPr lang="en-US" sz="3300" dirty="0">
                <a:solidFill>
                  <a:srgbClr val="00334D"/>
                </a:solidFill>
              </a:rPr>
              <a:t>. </a:t>
            </a:r>
          </a:p>
          <a:p>
            <a:pPr marL="0" lvl="1" eaLnBrk="1" hangingPunct="1"/>
            <a:r>
              <a:rPr lang="en-US" sz="3300" b="1" dirty="0" smtClean="0">
                <a:solidFill>
                  <a:srgbClr val="00334D"/>
                </a:solidFill>
              </a:rPr>
              <a:t> </a:t>
            </a:r>
            <a:endParaRPr lang="en-US" sz="3300" b="1" dirty="0">
              <a:solidFill>
                <a:srgbClr val="00334D"/>
              </a:solidFill>
            </a:endParaRPr>
          </a:p>
          <a:p>
            <a:pPr marL="0" lvl="1" eaLnBrk="1" hangingPunct="1"/>
            <a:endParaRPr lang="en-US" sz="3300" dirty="0"/>
          </a:p>
        </p:txBody>
      </p:sp>
      <p:sp>
        <p:nvSpPr>
          <p:cNvPr id="34" name="TextBox 21"/>
          <p:cNvSpPr txBox="1">
            <a:spLocks noChangeArrowheads="1"/>
          </p:cNvSpPr>
          <p:nvPr/>
        </p:nvSpPr>
        <p:spPr bwMode="auto">
          <a:xfrm>
            <a:off x="33375600" y="6019800"/>
            <a:ext cx="9982200" cy="1126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1" eaLnBrk="1" hangingPunct="1"/>
            <a:r>
              <a:rPr lang="en-US" sz="3300" dirty="0" smtClean="0">
                <a:solidFill>
                  <a:srgbClr val="00334D"/>
                </a:solidFill>
              </a:rPr>
              <a:t>Your </a:t>
            </a:r>
            <a:r>
              <a:rPr lang="en-US" sz="3300" dirty="0">
                <a:solidFill>
                  <a:srgbClr val="00334D"/>
                </a:solidFill>
              </a:rPr>
              <a:t>text goes here. </a:t>
            </a:r>
            <a:r>
              <a:rPr lang="en-US" sz="3300" dirty="0" err="1">
                <a:solidFill>
                  <a:srgbClr val="00334D"/>
                </a:solidFill>
              </a:rPr>
              <a:t>Lorem</a:t>
            </a:r>
            <a:r>
              <a:rPr lang="en-US" sz="3300" dirty="0">
                <a:solidFill>
                  <a:srgbClr val="00334D"/>
                </a:solidFill>
              </a:rPr>
              <a:t> </a:t>
            </a:r>
            <a:r>
              <a:rPr lang="en-US" sz="3300" dirty="0" err="1">
                <a:solidFill>
                  <a:srgbClr val="00334D"/>
                </a:solidFill>
              </a:rPr>
              <a:t>ipsum</a:t>
            </a:r>
            <a:r>
              <a:rPr lang="en-US" sz="3300" dirty="0">
                <a:solidFill>
                  <a:srgbClr val="00334D"/>
                </a:solidFill>
              </a:rPr>
              <a:t> dolor sit </a:t>
            </a:r>
            <a:r>
              <a:rPr lang="en-US" sz="3300" dirty="0" err="1">
                <a:solidFill>
                  <a:srgbClr val="00334D"/>
                </a:solidFill>
              </a:rPr>
              <a:t>amet</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adipiscing</a:t>
            </a:r>
            <a:r>
              <a:rPr lang="en-US" sz="3300" dirty="0">
                <a:solidFill>
                  <a:srgbClr val="00334D"/>
                </a:solidFill>
              </a:rPr>
              <a:t> </a:t>
            </a:r>
            <a:r>
              <a:rPr lang="en-US" sz="3300" dirty="0" err="1">
                <a:solidFill>
                  <a:srgbClr val="00334D"/>
                </a:solidFill>
              </a:rPr>
              <a:t>elit</a:t>
            </a:r>
            <a:r>
              <a:rPr lang="en-US" sz="3300" dirty="0">
                <a:solidFill>
                  <a:srgbClr val="00334D"/>
                </a:solidFill>
              </a:rPr>
              <a:t>. Nam in </a:t>
            </a:r>
            <a:r>
              <a:rPr lang="en-US" sz="3300" dirty="0" err="1">
                <a:solidFill>
                  <a:srgbClr val="00334D"/>
                </a:solidFill>
              </a:rPr>
              <a:t>diam</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odio</a:t>
            </a:r>
            <a:r>
              <a:rPr lang="en-US" sz="3300" dirty="0">
                <a:solidFill>
                  <a:srgbClr val="00334D"/>
                </a:solidFill>
              </a:rPr>
              <a:t> </a:t>
            </a:r>
            <a:r>
              <a:rPr lang="en-US" sz="3300" dirty="0" err="1">
                <a:solidFill>
                  <a:srgbClr val="00334D"/>
                </a:solidFill>
              </a:rPr>
              <a:t>blandit</a:t>
            </a:r>
            <a:r>
              <a:rPr lang="en-US" sz="3300" dirty="0">
                <a:solidFill>
                  <a:srgbClr val="00334D"/>
                </a:solidFill>
              </a:rPr>
              <a:t> </a:t>
            </a:r>
            <a:r>
              <a:rPr lang="en-US" sz="3300" dirty="0" err="1">
                <a:solidFill>
                  <a:srgbClr val="00334D"/>
                </a:solidFill>
              </a:rPr>
              <a:t>elementum</a:t>
            </a:r>
            <a:r>
              <a:rPr lang="en-US" sz="3300" dirty="0">
                <a:solidFill>
                  <a:srgbClr val="00334D"/>
                </a:solidFill>
              </a:rPr>
              <a:t>. </a:t>
            </a:r>
            <a:r>
              <a:rPr lang="en-US" sz="3300" dirty="0" err="1">
                <a:solidFill>
                  <a:srgbClr val="00334D"/>
                </a:solidFill>
              </a:rPr>
              <a:t>Morbi</a:t>
            </a:r>
            <a:r>
              <a:rPr lang="en-US" sz="3300" dirty="0">
                <a:solidFill>
                  <a:srgbClr val="00334D"/>
                </a:solidFill>
              </a:rPr>
              <a:t> id ligula ac ligula </a:t>
            </a:r>
            <a:r>
              <a:rPr lang="en-US" sz="3300" dirty="0" err="1">
                <a:solidFill>
                  <a:srgbClr val="00334D"/>
                </a:solidFill>
              </a:rPr>
              <a:t>adipiscing</a:t>
            </a:r>
            <a:r>
              <a:rPr lang="en-US" sz="3300" dirty="0">
                <a:solidFill>
                  <a:srgbClr val="00334D"/>
                </a:solidFill>
              </a:rPr>
              <a:t> </a:t>
            </a:r>
            <a:r>
              <a:rPr lang="en-US" sz="3300" dirty="0" err="1">
                <a:solidFill>
                  <a:srgbClr val="00334D"/>
                </a:solidFill>
              </a:rPr>
              <a:t>iaculis</a:t>
            </a:r>
            <a:r>
              <a:rPr lang="en-US" sz="3300" dirty="0">
                <a:solidFill>
                  <a:srgbClr val="00334D"/>
                </a:solidFill>
              </a:rPr>
              <a:t>. </a:t>
            </a:r>
            <a:r>
              <a:rPr lang="en-US" sz="3300" dirty="0" err="1">
                <a:solidFill>
                  <a:srgbClr val="00334D"/>
                </a:solidFill>
              </a:rPr>
              <a:t>Nulla</a:t>
            </a:r>
            <a:r>
              <a:rPr lang="en-US" sz="3300" dirty="0">
                <a:solidFill>
                  <a:srgbClr val="00334D"/>
                </a:solidFill>
              </a:rPr>
              <a:t> </a:t>
            </a:r>
            <a:r>
              <a:rPr lang="en-US" sz="3300" dirty="0" err="1">
                <a:solidFill>
                  <a:srgbClr val="00334D"/>
                </a:solidFill>
              </a:rPr>
              <a:t>risus</a:t>
            </a:r>
            <a:r>
              <a:rPr lang="en-US" sz="3300" dirty="0">
                <a:solidFill>
                  <a:srgbClr val="00334D"/>
                </a:solidFill>
              </a:rPr>
              <a:t> </a:t>
            </a:r>
            <a:r>
              <a:rPr lang="en-US" sz="3300" dirty="0" err="1">
                <a:solidFill>
                  <a:srgbClr val="00334D"/>
                </a:solidFill>
              </a:rPr>
              <a:t>lorem</a:t>
            </a:r>
            <a:r>
              <a:rPr lang="en-US" sz="3300" dirty="0">
                <a:solidFill>
                  <a:srgbClr val="00334D"/>
                </a:solidFill>
              </a:rPr>
              <a:t>, </a:t>
            </a:r>
            <a:r>
              <a:rPr lang="en-US" sz="3300" dirty="0" err="1">
                <a:solidFill>
                  <a:srgbClr val="00334D"/>
                </a:solidFill>
              </a:rPr>
              <a:t>molestie</a:t>
            </a:r>
            <a:r>
              <a:rPr lang="en-US" sz="3300" dirty="0">
                <a:solidFill>
                  <a:srgbClr val="00334D"/>
                </a:solidFill>
              </a:rPr>
              <a:t> ac, </a:t>
            </a:r>
            <a:r>
              <a:rPr lang="en-US" sz="3300" dirty="0" err="1">
                <a:solidFill>
                  <a:srgbClr val="00334D"/>
                </a:solidFill>
              </a:rPr>
              <a:t>scelerisque</a:t>
            </a:r>
            <a:r>
              <a:rPr lang="en-US" sz="3300" dirty="0">
                <a:solidFill>
                  <a:srgbClr val="00334D"/>
                </a:solidFill>
              </a:rPr>
              <a:t> </a:t>
            </a:r>
            <a:r>
              <a:rPr lang="en-US" sz="3300" dirty="0" err="1">
                <a:solidFill>
                  <a:srgbClr val="00334D"/>
                </a:solidFill>
              </a:rPr>
              <a:t>quis</a:t>
            </a:r>
            <a:r>
              <a:rPr lang="en-US" sz="3300" dirty="0">
                <a:solidFill>
                  <a:srgbClr val="00334D"/>
                </a:solidFill>
              </a:rPr>
              <a:t>, </a:t>
            </a:r>
            <a:r>
              <a:rPr lang="en-US" sz="3300" dirty="0" err="1">
                <a:solidFill>
                  <a:srgbClr val="00334D"/>
                </a:solidFill>
              </a:rPr>
              <a:t>gravida</a:t>
            </a:r>
            <a:r>
              <a:rPr lang="en-US" sz="3300" dirty="0">
                <a:solidFill>
                  <a:srgbClr val="00334D"/>
                </a:solidFill>
              </a:rPr>
              <a:t> </a:t>
            </a:r>
            <a:r>
              <a:rPr lang="en-US" sz="3300" dirty="0" err="1">
                <a:solidFill>
                  <a:srgbClr val="00334D"/>
                </a:solidFill>
              </a:rPr>
              <a:t>eleifend</a:t>
            </a:r>
            <a:r>
              <a:rPr lang="en-US" sz="3300" dirty="0">
                <a:solidFill>
                  <a:srgbClr val="00334D"/>
                </a:solidFill>
              </a:rPr>
              <a:t>, </a:t>
            </a:r>
            <a:r>
              <a:rPr lang="en-US" sz="3300" dirty="0" err="1">
                <a:solidFill>
                  <a:srgbClr val="00334D"/>
                </a:solidFill>
              </a:rPr>
              <a:t>wisi</a:t>
            </a:r>
            <a:r>
              <a:rPr lang="en-US" sz="3300" dirty="0">
                <a:solidFill>
                  <a:srgbClr val="00334D"/>
                </a:solidFill>
              </a:rPr>
              <a:t>. </a:t>
            </a:r>
            <a:r>
              <a:rPr lang="en-US" sz="3300" dirty="0" err="1">
                <a:solidFill>
                  <a:srgbClr val="00334D"/>
                </a:solidFill>
              </a:rPr>
              <a:t>Proin</a:t>
            </a:r>
            <a:r>
              <a:rPr lang="en-US" sz="3300" dirty="0">
                <a:solidFill>
                  <a:srgbClr val="00334D"/>
                </a:solidFill>
              </a:rPr>
              <a:t> </a:t>
            </a:r>
            <a:r>
              <a:rPr lang="en-US" sz="3300" dirty="0" err="1">
                <a:solidFill>
                  <a:srgbClr val="00334D"/>
                </a:solidFill>
              </a:rPr>
              <a:t>sapien</a:t>
            </a:r>
            <a:r>
              <a:rPr lang="en-US" sz="3300" dirty="0">
                <a:solidFill>
                  <a:srgbClr val="00334D"/>
                </a:solidFill>
              </a:rPr>
              <a:t> ante, </a:t>
            </a:r>
            <a:r>
              <a:rPr lang="en-US" sz="3300" dirty="0" err="1">
                <a:solidFill>
                  <a:srgbClr val="00334D"/>
                </a:solidFill>
              </a:rPr>
              <a:t>faucibus</a:t>
            </a:r>
            <a:r>
              <a:rPr lang="en-US" sz="3300" dirty="0">
                <a:solidFill>
                  <a:srgbClr val="00334D"/>
                </a:solidFill>
              </a:rPr>
              <a:t> sit </a:t>
            </a:r>
            <a:r>
              <a:rPr lang="en-US" sz="3300" dirty="0" err="1">
                <a:solidFill>
                  <a:srgbClr val="00334D"/>
                </a:solidFill>
              </a:rPr>
              <a:t>amet</a:t>
            </a:r>
            <a:r>
              <a:rPr lang="en-US" sz="3300" dirty="0">
                <a:solidFill>
                  <a:srgbClr val="00334D"/>
                </a:solidFill>
              </a:rPr>
              <a:t>, </a:t>
            </a:r>
            <a:r>
              <a:rPr lang="en-US" sz="3300" dirty="0" err="1">
                <a:solidFill>
                  <a:srgbClr val="00334D"/>
                </a:solidFill>
              </a:rPr>
              <a:t>mollis</a:t>
            </a:r>
            <a:r>
              <a:rPr lang="en-US" sz="3300" dirty="0">
                <a:solidFill>
                  <a:srgbClr val="00334D"/>
                </a:solidFill>
              </a:rPr>
              <a:t> </a:t>
            </a:r>
            <a:r>
              <a:rPr lang="en-US" sz="3300" dirty="0" err="1">
                <a:solidFill>
                  <a:srgbClr val="00334D"/>
                </a:solidFill>
              </a:rPr>
              <a:t>eu</a:t>
            </a:r>
            <a:r>
              <a:rPr lang="en-US" sz="3300" dirty="0">
                <a:solidFill>
                  <a:srgbClr val="00334D"/>
                </a:solidFill>
              </a:rPr>
              <a:t>, </a:t>
            </a:r>
            <a:r>
              <a:rPr lang="en-US" sz="3300" dirty="0" err="1">
                <a:solidFill>
                  <a:srgbClr val="00334D"/>
                </a:solidFill>
              </a:rPr>
              <a:t>molestie</a:t>
            </a:r>
            <a:r>
              <a:rPr lang="en-US" sz="3300" dirty="0">
                <a:solidFill>
                  <a:srgbClr val="00334D"/>
                </a:solidFill>
              </a:rPr>
              <a:t> a, </a:t>
            </a:r>
            <a:r>
              <a:rPr lang="en-US" sz="3300" dirty="0" err="1">
                <a:solidFill>
                  <a:srgbClr val="00334D"/>
                </a:solidFill>
              </a:rPr>
              <a:t>erat</a:t>
            </a:r>
            <a:r>
              <a:rPr lang="en-US" sz="3300" dirty="0">
                <a:solidFill>
                  <a:srgbClr val="00334D"/>
                </a:solidFill>
              </a:rPr>
              <a:t>. </a:t>
            </a:r>
            <a:r>
              <a:rPr lang="en-US" sz="3300" dirty="0" err="1">
                <a:solidFill>
                  <a:srgbClr val="00334D"/>
                </a:solidFill>
              </a:rPr>
              <a:t>Donec</a:t>
            </a:r>
            <a:r>
              <a:rPr lang="en-US" sz="3300" dirty="0">
                <a:solidFill>
                  <a:srgbClr val="00334D"/>
                </a:solidFill>
              </a:rPr>
              <a:t> magna </a:t>
            </a:r>
            <a:r>
              <a:rPr lang="en-US" sz="3300" dirty="0" err="1">
                <a:solidFill>
                  <a:srgbClr val="00334D"/>
                </a:solidFill>
              </a:rPr>
              <a:t>nibh</a:t>
            </a:r>
            <a:r>
              <a:rPr lang="en-US" sz="3300" dirty="0">
                <a:solidFill>
                  <a:srgbClr val="00334D"/>
                </a:solidFill>
              </a:rPr>
              <a:t>, </a:t>
            </a:r>
            <a:r>
              <a:rPr lang="en-US" sz="3300" dirty="0" err="1">
                <a:solidFill>
                  <a:srgbClr val="00334D"/>
                </a:solidFill>
              </a:rPr>
              <a:t>ultrices</a:t>
            </a:r>
            <a:r>
              <a:rPr lang="en-US" sz="3300" dirty="0">
                <a:solidFill>
                  <a:srgbClr val="00334D"/>
                </a:solidFill>
              </a:rPr>
              <a:t> </a:t>
            </a:r>
            <a:r>
              <a:rPr lang="en-US" sz="3300" dirty="0" err="1">
                <a:solidFill>
                  <a:srgbClr val="00334D"/>
                </a:solidFill>
              </a:rPr>
              <a:t>facilisis</a:t>
            </a:r>
            <a:r>
              <a:rPr lang="en-US" sz="3300" dirty="0">
                <a:solidFill>
                  <a:srgbClr val="00334D"/>
                </a:solidFill>
              </a:rPr>
              <a:t>, </a:t>
            </a:r>
            <a:r>
              <a:rPr lang="en-US" sz="3300" dirty="0" err="1">
                <a:solidFill>
                  <a:srgbClr val="00334D"/>
                </a:solidFill>
              </a:rPr>
              <a:t>dignissim</a:t>
            </a:r>
            <a:r>
              <a:rPr lang="en-US" sz="3300" dirty="0">
                <a:solidFill>
                  <a:srgbClr val="00334D"/>
                </a:solidFill>
              </a:rPr>
              <a:t> at, </a:t>
            </a:r>
            <a:r>
              <a:rPr lang="en-US" sz="3300" dirty="0" err="1">
                <a:solidFill>
                  <a:srgbClr val="00334D"/>
                </a:solidFill>
              </a:rPr>
              <a:t>mollis</a:t>
            </a:r>
            <a:r>
              <a:rPr lang="en-US" sz="3300" dirty="0">
                <a:solidFill>
                  <a:srgbClr val="00334D"/>
                </a:solidFill>
              </a:rPr>
              <a:t> </a:t>
            </a:r>
            <a:r>
              <a:rPr lang="en-US" sz="3300" dirty="0" err="1">
                <a:solidFill>
                  <a:srgbClr val="00334D"/>
                </a:solidFill>
              </a:rPr>
              <a:t>ut</a:t>
            </a:r>
            <a:r>
              <a:rPr lang="en-US" sz="3300" dirty="0">
                <a:solidFill>
                  <a:srgbClr val="00334D"/>
                </a:solidFill>
              </a:rPr>
              <a:t>, diam. </a:t>
            </a:r>
            <a:r>
              <a:rPr lang="en-US" sz="3300" dirty="0" err="1">
                <a:solidFill>
                  <a:srgbClr val="00334D"/>
                </a:solidFill>
              </a:rPr>
              <a:t>Nulla</a:t>
            </a:r>
            <a:r>
              <a:rPr lang="en-US" sz="3300" dirty="0">
                <a:solidFill>
                  <a:srgbClr val="00334D"/>
                </a:solidFill>
              </a:rPr>
              <a:t> </a:t>
            </a:r>
            <a:r>
              <a:rPr lang="en-US" sz="3300" dirty="0" err="1">
                <a:solidFill>
                  <a:srgbClr val="00334D"/>
                </a:solidFill>
              </a:rPr>
              <a:t>facilisi</a:t>
            </a:r>
            <a:r>
              <a:rPr lang="en-US" sz="3300" dirty="0">
                <a:solidFill>
                  <a:srgbClr val="00334D"/>
                </a:solidFill>
              </a:rPr>
              <a:t>. Cum </a:t>
            </a:r>
            <a:r>
              <a:rPr lang="en-US" sz="3300" dirty="0" err="1">
                <a:solidFill>
                  <a:srgbClr val="00334D"/>
                </a:solidFill>
              </a:rPr>
              <a:t>sociis</a:t>
            </a:r>
            <a:r>
              <a:rPr lang="en-US" sz="3300" dirty="0">
                <a:solidFill>
                  <a:srgbClr val="00334D"/>
                </a:solidFill>
              </a:rPr>
              <a:t> </a:t>
            </a:r>
            <a:r>
              <a:rPr lang="en-US" sz="3300" dirty="0" err="1">
                <a:solidFill>
                  <a:srgbClr val="00334D"/>
                </a:solidFill>
              </a:rPr>
              <a:t>natoque</a:t>
            </a:r>
            <a:r>
              <a:rPr lang="en-US" sz="3300" dirty="0">
                <a:solidFill>
                  <a:srgbClr val="00334D"/>
                </a:solidFill>
              </a:rPr>
              <a:t> </a:t>
            </a:r>
            <a:r>
              <a:rPr lang="en-US" sz="3300" dirty="0" err="1">
                <a:solidFill>
                  <a:srgbClr val="00334D"/>
                </a:solidFill>
              </a:rPr>
              <a:t>penatibus</a:t>
            </a:r>
            <a:r>
              <a:rPr lang="en-US" sz="3300" dirty="0">
                <a:solidFill>
                  <a:srgbClr val="00334D"/>
                </a:solidFill>
              </a:rPr>
              <a:t> et </a:t>
            </a:r>
            <a:r>
              <a:rPr lang="en-US" sz="3300" dirty="0" err="1">
                <a:solidFill>
                  <a:srgbClr val="00334D"/>
                </a:solidFill>
              </a:rPr>
              <a:t>magnis</a:t>
            </a:r>
            <a:r>
              <a:rPr lang="en-US" sz="3300" dirty="0">
                <a:solidFill>
                  <a:srgbClr val="00334D"/>
                </a:solidFill>
              </a:rPr>
              <a:t> dis parturient </a:t>
            </a:r>
            <a:r>
              <a:rPr lang="en-US" sz="3300" dirty="0" err="1">
                <a:solidFill>
                  <a:srgbClr val="00334D"/>
                </a:solidFill>
              </a:rPr>
              <a:t>montes</a:t>
            </a:r>
            <a:r>
              <a:rPr lang="en-US" sz="3300" dirty="0">
                <a:solidFill>
                  <a:srgbClr val="00334D"/>
                </a:solidFill>
              </a:rPr>
              <a:t>, </a:t>
            </a:r>
            <a:r>
              <a:rPr lang="en-US" sz="3300" dirty="0" err="1">
                <a:solidFill>
                  <a:srgbClr val="00334D"/>
                </a:solidFill>
              </a:rPr>
              <a:t>nascetur</a:t>
            </a:r>
            <a:r>
              <a:rPr lang="en-US" sz="3300" dirty="0">
                <a:solidFill>
                  <a:srgbClr val="00334D"/>
                </a:solidFill>
              </a:rPr>
              <a:t> </a:t>
            </a:r>
            <a:r>
              <a:rPr lang="en-US" sz="3300" dirty="0" err="1">
                <a:solidFill>
                  <a:srgbClr val="00334D"/>
                </a:solidFill>
              </a:rPr>
              <a:t>ridiculus</a:t>
            </a:r>
            <a:r>
              <a:rPr lang="en-US" sz="3300" dirty="0">
                <a:solidFill>
                  <a:srgbClr val="00334D"/>
                </a:solidFill>
              </a:rPr>
              <a:t> mus</a:t>
            </a:r>
            <a:r>
              <a:rPr lang="en-US" sz="3300" dirty="0" smtClean="0">
                <a:solidFill>
                  <a:srgbClr val="00334D"/>
                </a:solidFill>
              </a:rPr>
              <a:t>. </a:t>
            </a:r>
            <a:r>
              <a:rPr lang="en-US" sz="3300" dirty="0" err="1">
                <a:solidFill>
                  <a:srgbClr val="002D68"/>
                </a:solidFill>
              </a:rPr>
              <a:t>Lorem</a:t>
            </a:r>
            <a:r>
              <a:rPr lang="en-US" sz="3300" dirty="0">
                <a:solidFill>
                  <a:srgbClr val="002D68"/>
                </a:solidFill>
              </a:rPr>
              <a:t> </a:t>
            </a:r>
            <a:r>
              <a:rPr lang="en-US" sz="3300" dirty="0" err="1">
                <a:solidFill>
                  <a:srgbClr val="002D68"/>
                </a:solidFill>
              </a:rPr>
              <a:t>ipsum</a:t>
            </a:r>
            <a:r>
              <a:rPr lang="en-US" sz="3300" dirty="0">
                <a:solidFill>
                  <a:srgbClr val="002D68"/>
                </a:solidFill>
              </a:rPr>
              <a:t> dolor sit </a:t>
            </a:r>
            <a:r>
              <a:rPr lang="en-US" sz="3300" dirty="0" err="1">
                <a:solidFill>
                  <a:srgbClr val="002D68"/>
                </a:solidFill>
              </a:rPr>
              <a:t>amet</a:t>
            </a:r>
            <a:r>
              <a:rPr lang="en-US" sz="3300" dirty="0">
                <a:solidFill>
                  <a:srgbClr val="002D68"/>
                </a:solidFill>
              </a:rPr>
              <a:t>, </a:t>
            </a:r>
            <a:r>
              <a:rPr lang="en-US" sz="3300" dirty="0" err="1">
                <a:solidFill>
                  <a:srgbClr val="002D68"/>
                </a:solidFill>
              </a:rPr>
              <a:t>consectetuer</a:t>
            </a:r>
            <a:r>
              <a:rPr lang="en-US" sz="3300" dirty="0">
                <a:solidFill>
                  <a:srgbClr val="002D68"/>
                </a:solidFill>
              </a:rPr>
              <a:t> </a:t>
            </a:r>
            <a:r>
              <a:rPr lang="en-US" sz="3300" dirty="0" err="1">
                <a:solidFill>
                  <a:srgbClr val="002D68"/>
                </a:solidFill>
              </a:rPr>
              <a:t>adipiscing</a:t>
            </a:r>
            <a:r>
              <a:rPr lang="en-US" sz="3300" dirty="0">
                <a:solidFill>
                  <a:srgbClr val="002D68"/>
                </a:solidFill>
              </a:rPr>
              <a:t> </a:t>
            </a:r>
            <a:r>
              <a:rPr lang="en-US" sz="3300" dirty="0" err="1">
                <a:solidFill>
                  <a:srgbClr val="002D68"/>
                </a:solidFill>
              </a:rPr>
              <a:t>elit</a:t>
            </a:r>
            <a:r>
              <a:rPr lang="en-US" sz="3300" dirty="0">
                <a:solidFill>
                  <a:srgbClr val="002D68"/>
                </a:solidFill>
              </a:rPr>
              <a:t>. Nam in </a:t>
            </a:r>
            <a:r>
              <a:rPr lang="en-US" sz="3300" dirty="0" err="1">
                <a:solidFill>
                  <a:srgbClr val="002D68"/>
                </a:solidFill>
              </a:rPr>
              <a:t>diam</a:t>
            </a:r>
            <a:r>
              <a:rPr lang="en-US" sz="3300" dirty="0">
                <a:solidFill>
                  <a:srgbClr val="002D68"/>
                </a:solidFill>
              </a:rPr>
              <a:t> </a:t>
            </a:r>
            <a:r>
              <a:rPr lang="en-US" sz="3300" dirty="0" err="1">
                <a:solidFill>
                  <a:srgbClr val="002D68"/>
                </a:solidFill>
              </a:rPr>
              <a:t>consectetuer</a:t>
            </a:r>
            <a:r>
              <a:rPr lang="en-US" sz="3300" dirty="0">
                <a:solidFill>
                  <a:srgbClr val="002D68"/>
                </a:solidFill>
              </a:rPr>
              <a:t> </a:t>
            </a:r>
            <a:r>
              <a:rPr lang="en-US" sz="3300" dirty="0" err="1">
                <a:solidFill>
                  <a:srgbClr val="002D68"/>
                </a:solidFill>
              </a:rPr>
              <a:t>odio</a:t>
            </a:r>
            <a:r>
              <a:rPr lang="en-US" sz="3300" dirty="0">
                <a:solidFill>
                  <a:srgbClr val="002D68"/>
                </a:solidFill>
              </a:rPr>
              <a:t> </a:t>
            </a:r>
            <a:r>
              <a:rPr lang="en-US" sz="3300" dirty="0" err="1">
                <a:solidFill>
                  <a:srgbClr val="002D68"/>
                </a:solidFill>
              </a:rPr>
              <a:t>blandit</a:t>
            </a:r>
            <a:r>
              <a:rPr lang="en-US" sz="3300" dirty="0">
                <a:solidFill>
                  <a:srgbClr val="002D68"/>
                </a:solidFill>
              </a:rPr>
              <a:t> </a:t>
            </a:r>
            <a:r>
              <a:rPr lang="en-US" sz="3300" dirty="0" err="1">
                <a:solidFill>
                  <a:srgbClr val="002D68"/>
                </a:solidFill>
              </a:rPr>
              <a:t>elementum</a:t>
            </a:r>
            <a:r>
              <a:rPr lang="en-US" sz="3300" dirty="0">
                <a:solidFill>
                  <a:srgbClr val="002D68"/>
                </a:solidFill>
              </a:rPr>
              <a:t>. </a:t>
            </a:r>
            <a:r>
              <a:rPr lang="en-US" sz="3300" dirty="0" err="1">
                <a:solidFill>
                  <a:srgbClr val="002D68"/>
                </a:solidFill>
              </a:rPr>
              <a:t>Morbi</a:t>
            </a:r>
            <a:r>
              <a:rPr lang="en-US" sz="3300" dirty="0">
                <a:solidFill>
                  <a:srgbClr val="002D68"/>
                </a:solidFill>
              </a:rPr>
              <a:t> id ligula ac ligula </a:t>
            </a:r>
            <a:r>
              <a:rPr lang="en-US" sz="3300" dirty="0" err="1">
                <a:solidFill>
                  <a:srgbClr val="002D68"/>
                </a:solidFill>
              </a:rPr>
              <a:t>adipiscing</a:t>
            </a:r>
            <a:r>
              <a:rPr lang="en-US" sz="3300" dirty="0">
                <a:solidFill>
                  <a:srgbClr val="002D68"/>
                </a:solidFill>
              </a:rPr>
              <a:t> </a:t>
            </a:r>
            <a:r>
              <a:rPr lang="en-US" sz="3300" dirty="0" err="1">
                <a:solidFill>
                  <a:srgbClr val="002D68"/>
                </a:solidFill>
              </a:rPr>
              <a:t>iaculis</a:t>
            </a:r>
            <a:r>
              <a:rPr lang="en-US" sz="3300" dirty="0">
                <a:solidFill>
                  <a:srgbClr val="002D68"/>
                </a:solidFill>
              </a:rPr>
              <a:t>. </a:t>
            </a:r>
            <a:r>
              <a:rPr lang="en-US" sz="3300" dirty="0" err="1">
                <a:solidFill>
                  <a:srgbClr val="002D68"/>
                </a:solidFill>
              </a:rPr>
              <a:t>Nulla</a:t>
            </a:r>
            <a:r>
              <a:rPr lang="en-US" sz="3300" dirty="0">
                <a:solidFill>
                  <a:srgbClr val="002D68"/>
                </a:solidFill>
              </a:rPr>
              <a:t> </a:t>
            </a:r>
            <a:r>
              <a:rPr lang="en-US" sz="3300" dirty="0" err="1">
                <a:solidFill>
                  <a:srgbClr val="002D68"/>
                </a:solidFill>
              </a:rPr>
              <a:t>risus</a:t>
            </a:r>
            <a:r>
              <a:rPr lang="en-US" sz="3300" dirty="0">
                <a:solidFill>
                  <a:srgbClr val="002D68"/>
                </a:solidFill>
              </a:rPr>
              <a:t> </a:t>
            </a:r>
            <a:r>
              <a:rPr lang="en-US" sz="3300" dirty="0" err="1">
                <a:solidFill>
                  <a:srgbClr val="002D68"/>
                </a:solidFill>
              </a:rPr>
              <a:t>lorem</a:t>
            </a:r>
            <a:r>
              <a:rPr lang="en-US" sz="3300" dirty="0">
                <a:solidFill>
                  <a:srgbClr val="002D68"/>
                </a:solidFill>
              </a:rPr>
              <a:t>, </a:t>
            </a:r>
            <a:r>
              <a:rPr lang="en-US" sz="3300" dirty="0" err="1">
                <a:solidFill>
                  <a:srgbClr val="002D68"/>
                </a:solidFill>
              </a:rPr>
              <a:t>molestie</a:t>
            </a:r>
            <a:r>
              <a:rPr lang="en-US" sz="3300" dirty="0">
                <a:solidFill>
                  <a:srgbClr val="002D68"/>
                </a:solidFill>
              </a:rPr>
              <a:t> ac, </a:t>
            </a:r>
            <a:r>
              <a:rPr lang="en-US" sz="3300" dirty="0" err="1">
                <a:solidFill>
                  <a:srgbClr val="002D68"/>
                </a:solidFill>
              </a:rPr>
              <a:t>scelerisque</a:t>
            </a:r>
            <a:r>
              <a:rPr lang="en-US" sz="3300" dirty="0">
                <a:solidFill>
                  <a:srgbClr val="002D68"/>
                </a:solidFill>
              </a:rPr>
              <a:t> </a:t>
            </a:r>
            <a:r>
              <a:rPr lang="en-US" sz="3300" dirty="0" err="1">
                <a:solidFill>
                  <a:srgbClr val="002D68"/>
                </a:solidFill>
              </a:rPr>
              <a:t>quis</a:t>
            </a:r>
            <a:r>
              <a:rPr lang="en-US" sz="3300" dirty="0">
                <a:solidFill>
                  <a:srgbClr val="002D68"/>
                </a:solidFill>
              </a:rPr>
              <a:t>, </a:t>
            </a:r>
            <a:r>
              <a:rPr lang="en-US" sz="3300" dirty="0" err="1">
                <a:solidFill>
                  <a:srgbClr val="002D68"/>
                </a:solidFill>
              </a:rPr>
              <a:t>gravida</a:t>
            </a:r>
            <a:r>
              <a:rPr lang="en-US" sz="3300" dirty="0">
                <a:solidFill>
                  <a:srgbClr val="002D68"/>
                </a:solidFill>
              </a:rPr>
              <a:t> </a:t>
            </a:r>
            <a:r>
              <a:rPr lang="en-US" sz="3300" dirty="0" err="1">
                <a:solidFill>
                  <a:srgbClr val="002D68"/>
                </a:solidFill>
              </a:rPr>
              <a:t>eleifend</a:t>
            </a:r>
            <a:r>
              <a:rPr lang="en-US" sz="3300" dirty="0">
                <a:solidFill>
                  <a:srgbClr val="002D68"/>
                </a:solidFill>
              </a:rPr>
              <a:t>, </a:t>
            </a:r>
            <a:r>
              <a:rPr lang="en-US" sz="3300" dirty="0" err="1">
                <a:solidFill>
                  <a:srgbClr val="002D68"/>
                </a:solidFill>
              </a:rPr>
              <a:t>wisi</a:t>
            </a:r>
            <a:r>
              <a:rPr lang="en-US" sz="3300" dirty="0">
                <a:solidFill>
                  <a:srgbClr val="002D68"/>
                </a:solidFill>
              </a:rPr>
              <a:t>. </a:t>
            </a:r>
            <a:r>
              <a:rPr lang="en-US" sz="3300" dirty="0" err="1">
                <a:solidFill>
                  <a:srgbClr val="002D68"/>
                </a:solidFill>
              </a:rPr>
              <a:t>Proin</a:t>
            </a:r>
            <a:r>
              <a:rPr lang="en-US" sz="3300" dirty="0">
                <a:solidFill>
                  <a:srgbClr val="002D68"/>
                </a:solidFill>
              </a:rPr>
              <a:t> </a:t>
            </a:r>
            <a:r>
              <a:rPr lang="en-US" sz="3300" dirty="0" err="1">
                <a:solidFill>
                  <a:srgbClr val="002D68"/>
                </a:solidFill>
              </a:rPr>
              <a:t>sapien</a:t>
            </a:r>
            <a:r>
              <a:rPr lang="en-US" sz="3300" dirty="0">
                <a:solidFill>
                  <a:srgbClr val="002D68"/>
                </a:solidFill>
              </a:rPr>
              <a:t> ante, </a:t>
            </a:r>
            <a:r>
              <a:rPr lang="en-US" sz="3300" dirty="0" err="1">
                <a:solidFill>
                  <a:srgbClr val="002D68"/>
                </a:solidFill>
              </a:rPr>
              <a:t>faucibus</a:t>
            </a:r>
            <a:r>
              <a:rPr lang="en-US" sz="3300" dirty="0">
                <a:solidFill>
                  <a:srgbClr val="002D68"/>
                </a:solidFill>
              </a:rPr>
              <a:t> sit </a:t>
            </a:r>
            <a:r>
              <a:rPr lang="en-US" sz="3300" dirty="0" err="1">
                <a:solidFill>
                  <a:srgbClr val="002D68"/>
                </a:solidFill>
              </a:rPr>
              <a:t>amet</a:t>
            </a:r>
            <a:r>
              <a:rPr lang="en-US" sz="3300" dirty="0">
                <a:solidFill>
                  <a:srgbClr val="002D68"/>
                </a:solidFill>
              </a:rPr>
              <a:t>, </a:t>
            </a:r>
            <a:r>
              <a:rPr lang="en-US" sz="3300" dirty="0" err="1">
                <a:solidFill>
                  <a:srgbClr val="002D68"/>
                </a:solidFill>
              </a:rPr>
              <a:t>mollis</a:t>
            </a:r>
            <a:r>
              <a:rPr lang="en-US" sz="3300" dirty="0">
                <a:solidFill>
                  <a:srgbClr val="002D68"/>
                </a:solidFill>
              </a:rPr>
              <a:t> </a:t>
            </a:r>
            <a:r>
              <a:rPr lang="en-US" sz="3300" dirty="0" err="1">
                <a:solidFill>
                  <a:srgbClr val="002D68"/>
                </a:solidFill>
              </a:rPr>
              <a:t>eu</a:t>
            </a:r>
            <a:r>
              <a:rPr lang="en-US" sz="3300" dirty="0">
                <a:solidFill>
                  <a:srgbClr val="002D68"/>
                </a:solidFill>
              </a:rPr>
              <a:t>, </a:t>
            </a:r>
            <a:r>
              <a:rPr lang="en-US" sz="3300" dirty="0" err="1">
                <a:solidFill>
                  <a:srgbClr val="002D68"/>
                </a:solidFill>
              </a:rPr>
              <a:t>molestie</a:t>
            </a:r>
            <a:r>
              <a:rPr lang="en-US" sz="3300" dirty="0">
                <a:solidFill>
                  <a:srgbClr val="002D68"/>
                </a:solidFill>
              </a:rPr>
              <a:t> a, </a:t>
            </a:r>
            <a:r>
              <a:rPr lang="en-US" sz="3300" dirty="0" err="1">
                <a:solidFill>
                  <a:srgbClr val="002D68"/>
                </a:solidFill>
              </a:rPr>
              <a:t>erat</a:t>
            </a:r>
            <a:r>
              <a:rPr lang="en-US" sz="3300" dirty="0">
                <a:solidFill>
                  <a:srgbClr val="002D68"/>
                </a:solidFill>
              </a:rPr>
              <a:t>. </a:t>
            </a:r>
            <a:r>
              <a:rPr lang="en-US" sz="3300" dirty="0" err="1">
                <a:solidFill>
                  <a:srgbClr val="002D68"/>
                </a:solidFill>
              </a:rPr>
              <a:t>Donec</a:t>
            </a:r>
            <a:r>
              <a:rPr lang="en-US" sz="3300" dirty="0">
                <a:solidFill>
                  <a:srgbClr val="002D68"/>
                </a:solidFill>
              </a:rPr>
              <a:t> magna </a:t>
            </a:r>
            <a:r>
              <a:rPr lang="en-US" sz="3300" dirty="0" err="1">
                <a:solidFill>
                  <a:srgbClr val="002D68"/>
                </a:solidFill>
              </a:rPr>
              <a:t>nibh</a:t>
            </a:r>
            <a:r>
              <a:rPr lang="en-US" sz="3300" dirty="0">
                <a:solidFill>
                  <a:srgbClr val="002D68"/>
                </a:solidFill>
              </a:rPr>
              <a:t>, </a:t>
            </a:r>
            <a:r>
              <a:rPr lang="en-US" sz="3300" dirty="0" err="1">
                <a:solidFill>
                  <a:srgbClr val="002D68"/>
                </a:solidFill>
              </a:rPr>
              <a:t>ultrices</a:t>
            </a:r>
            <a:r>
              <a:rPr lang="en-US" sz="3300" dirty="0">
                <a:solidFill>
                  <a:srgbClr val="002D68"/>
                </a:solidFill>
              </a:rPr>
              <a:t> </a:t>
            </a:r>
            <a:r>
              <a:rPr lang="en-US" sz="3300" dirty="0" err="1" smtClean="0">
                <a:solidFill>
                  <a:srgbClr val="002D68"/>
                </a:solidFill>
              </a:rPr>
              <a:t>facilisis</a:t>
            </a:r>
            <a:r>
              <a:rPr lang="en-US" sz="3300" dirty="0" smtClean="0">
                <a:solidFill>
                  <a:srgbClr val="002D68"/>
                </a:solidFill>
              </a:rPr>
              <a:t>. </a:t>
            </a:r>
            <a:r>
              <a:rPr lang="en-US" sz="3300" dirty="0" err="1">
                <a:solidFill>
                  <a:srgbClr val="00334D"/>
                </a:solidFill>
              </a:rPr>
              <a:t>Morbi</a:t>
            </a:r>
            <a:r>
              <a:rPr lang="en-US" sz="3300" dirty="0">
                <a:solidFill>
                  <a:srgbClr val="00334D"/>
                </a:solidFill>
              </a:rPr>
              <a:t> id ligula. </a:t>
            </a:r>
            <a:r>
              <a:rPr lang="en-US" sz="3300" dirty="0" err="1">
                <a:solidFill>
                  <a:srgbClr val="00334D"/>
                </a:solidFill>
              </a:rPr>
              <a:t>Donec</a:t>
            </a:r>
            <a:r>
              <a:rPr lang="en-US" sz="3300" dirty="0">
                <a:solidFill>
                  <a:srgbClr val="00334D"/>
                </a:solidFill>
              </a:rPr>
              <a:t> magna </a:t>
            </a:r>
            <a:r>
              <a:rPr lang="en-US" sz="3300" dirty="0" err="1">
                <a:solidFill>
                  <a:srgbClr val="00334D"/>
                </a:solidFill>
              </a:rPr>
              <a:t>nibh</a:t>
            </a:r>
            <a:r>
              <a:rPr lang="en-US" sz="3300" dirty="0">
                <a:solidFill>
                  <a:srgbClr val="00334D"/>
                </a:solidFill>
              </a:rPr>
              <a:t>, </a:t>
            </a:r>
            <a:r>
              <a:rPr lang="en-US" sz="3300" dirty="0" err="1">
                <a:solidFill>
                  <a:srgbClr val="00334D"/>
                </a:solidFill>
              </a:rPr>
              <a:t>ultrices</a:t>
            </a:r>
            <a:r>
              <a:rPr lang="en-US" sz="3300" dirty="0">
                <a:solidFill>
                  <a:srgbClr val="00334D"/>
                </a:solidFill>
              </a:rPr>
              <a:t> </a:t>
            </a:r>
            <a:r>
              <a:rPr lang="en-US" sz="3300" dirty="0" err="1">
                <a:solidFill>
                  <a:srgbClr val="00334D"/>
                </a:solidFill>
              </a:rPr>
              <a:t>facilisis</a:t>
            </a:r>
            <a:r>
              <a:rPr lang="en-US" sz="3300" dirty="0">
                <a:solidFill>
                  <a:srgbClr val="00334D"/>
                </a:solidFill>
              </a:rPr>
              <a:t>, </a:t>
            </a:r>
            <a:r>
              <a:rPr lang="en-US" sz="3300" dirty="0" err="1">
                <a:solidFill>
                  <a:srgbClr val="00334D"/>
                </a:solidFill>
              </a:rPr>
              <a:t>dignissim</a:t>
            </a:r>
            <a:r>
              <a:rPr lang="en-US" sz="3300" dirty="0">
                <a:solidFill>
                  <a:srgbClr val="00334D"/>
                </a:solidFill>
              </a:rPr>
              <a:t> at, </a:t>
            </a:r>
            <a:r>
              <a:rPr lang="en-US" sz="3300" dirty="0" err="1">
                <a:solidFill>
                  <a:srgbClr val="00334D"/>
                </a:solidFill>
              </a:rPr>
              <a:t>mollis</a:t>
            </a:r>
            <a:r>
              <a:rPr lang="en-US" sz="3300" dirty="0">
                <a:solidFill>
                  <a:srgbClr val="00334D"/>
                </a:solidFill>
              </a:rPr>
              <a:t> </a:t>
            </a:r>
            <a:r>
              <a:rPr lang="en-US" sz="3300" dirty="0" err="1">
                <a:solidFill>
                  <a:srgbClr val="00334D"/>
                </a:solidFill>
              </a:rPr>
              <a:t>ut</a:t>
            </a:r>
            <a:r>
              <a:rPr lang="en-US" sz="3300" dirty="0">
                <a:solidFill>
                  <a:srgbClr val="00334D"/>
                </a:solidFill>
              </a:rPr>
              <a:t>, diam. </a:t>
            </a:r>
            <a:r>
              <a:rPr lang="en-US" sz="3300" dirty="0" err="1">
                <a:solidFill>
                  <a:srgbClr val="00334D"/>
                </a:solidFill>
              </a:rPr>
              <a:t>Nulla</a:t>
            </a:r>
            <a:r>
              <a:rPr lang="en-US" sz="3300" dirty="0">
                <a:solidFill>
                  <a:srgbClr val="00334D"/>
                </a:solidFill>
              </a:rPr>
              <a:t> </a:t>
            </a:r>
            <a:r>
              <a:rPr lang="en-US" sz="3300" dirty="0" err="1">
                <a:solidFill>
                  <a:srgbClr val="00334D"/>
                </a:solidFill>
              </a:rPr>
              <a:t>facilisi</a:t>
            </a:r>
            <a:r>
              <a:rPr lang="en-US" sz="3300" dirty="0">
                <a:solidFill>
                  <a:srgbClr val="00334D"/>
                </a:solidFill>
              </a:rPr>
              <a:t>. Nam </a:t>
            </a:r>
            <a:r>
              <a:rPr lang="en-US" sz="3300" dirty="0" err="1">
                <a:solidFill>
                  <a:srgbClr val="00334D"/>
                </a:solidFill>
              </a:rPr>
              <a:t>deoi</a:t>
            </a:r>
            <a:r>
              <a:rPr lang="en-US" sz="3300" dirty="0">
                <a:solidFill>
                  <a:srgbClr val="00334D"/>
                </a:solidFill>
              </a:rPr>
              <a:t> </a:t>
            </a:r>
            <a:r>
              <a:rPr lang="en-US" sz="3300" dirty="0" err="1">
                <a:solidFill>
                  <a:srgbClr val="00334D"/>
                </a:solidFill>
              </a:rPr>
              <a:t>eorikx</a:t>
            </a:r>
            <a:r>
              <a:rPr lang="en-US" sz="3300" dirty="0">
                <a:solidFill>
                  <a:srgbClr val="00334D"/>
                </a:solidFill>
              </a:rPr>
              <a:t>. </a:t>
            </a:r>
            <a:r>
              <a:rPr lang="en-US" sz="3300" dirty="0" err="1">
                <a:solidFill>
                  <a:srgbClr val="00334D"/>
                </a:solidFill>
              </a:rPr>
              <a:t>Zpeio</a:t>
            </a:r>
            <a:r>
              <a:rPr lang="en-US" sz="3300" dirty="0">
                <a:solidFill>
                  <a:srgbClr val="00334D"/>
                </a:solidFill>
              </a:rPr>
              <a:t> </a:t>
            </a:r>
            <a:r>
              <a:rPr lang="en-US" sz="3300" dirty="0" err="1">
                <a:solidFill>
                  <a:srgbClr val="00334D"/>
                </a:solidFill>
              </a:rPr>
              <a:t>weoiruo</a:t>
            </a:r>
            <a:r>
              <a:rPr lang="en-US" sz="3300" dirty="0">
                <a:solidFill>
                  <a:srgbClr val="00334D"/>
                </a:solidFill>
              </a:rPr>
              <a:t> </a:t>
            </a:r>
            <a:r>
              <a:rPr lang="en-US" sz="3300" dirty="0" err="1">
                <a:solidFill>
                  <a:srgbClr val="00334D"/>
                </a:solidFill>
              </a:rPr>
              <a:t>eorieufclweri</a:t>
            </a:r>
            <a:r>
              <a:rPr lang="en-US" sz="3300" dirty="0">
                <a:solidFill>
                  <a:srgbClr val="00334D"/>
                </a:solidFill>
              </a:rPr>
              <a:t>.</a:t>
            </a:r>
          </a:p>
          <a:p>
            <a:pPr marL="0" lvl="1" eaLnBrk="1" hangingPunct="1"/>
            <a:r>
              <a:rPr lang="en-US" sz="3300" dirty="0">
                <a:solidFill>
                  <a:srgbClr val="00334D"/>
                </a:solidFill>
              </a:rPr>
              <a:t>in </a:t>
            </a:r>
            <a:r>
              <a:rPr lang="en-US" sz="3300" dirty="0" err="1">
                <a:solidFill>
                  <a:srgbClr val="00334D"/>
                </a:solidFill>
              </a:rPr>
              <a:t>diam</a:t>
            </a:r>
            <a:r>
              <a:rPr lang="en-US" sz="3300" dirty="0">
                <a:solidFill>
                  <a:srgbClr val="00334D"/>
                </a:solidFill>
              </a:rPr>
              <a:t> </a:t>
            </a:r>
            <a:r>
              <a:rPr lang="en-US" sz="3300" dirty="0" err="1">
                <a:solidFill>
                  <a:srgbClr val="00334D"/>
                </a:solidFill>
              </a:rPr>
              <a:t>consectetuer</a:t>
            </a:r>
            <a:r>
              <a:rPr lang="en-US" sz="3300" dirty="0">
                <a:solidFill>
                  <a:srgbClr val="00334D"/>
                </a:solidFill>
              </a:rPr>
              <a:t> </a:t>
            </a:r>
            <a:r>
              <a:rPr lang="en-US" sz="3300" dirty="0" err="1">
                <a:solidFill>
                  <a:srgbClr val="00334D"/>
                </a:solidFill>
              </a:rPr>
              <a:t>odio</a:t>
            </a:r>
            <a:r>
              <a:rPr lang="en-US" sz="3300" dirty="0">
                <a:solidFill>
                  <a:srgbClr val="00334D"/>
                </a:solidFill>
              </a:rPr>
              <a:t> </a:t>
            </a:r>
            <a:r>
              <a:rPr lang="en-US" sz="3300" dirty="0" err="1">
                <a:solidFill>
                  <a:srgbClr val="00334D"/>
                </a:solidFill>
              </a:rPr>
              <a:t>blandit</a:t>
            </a:r>
            <a:r>
              <a:rPr lang="en-US" sz="3300" dirty="0">
                <a:solidFill>
                  <a:srgbClr val="00334D"/>
                </a:solidFill>
              </a:rPr>
              <a:t> </a:t>
            </a:r>
            <a:r>
              <a:rPr lang="en-US" sz="3300" dirty="0" err="1">
                <a:solidFill>
                  <a:srgbClr val="00334D"/>
                </a:solidFill>
              </a:rPr>
              <a:t>elementum</a:t>
            </a:r>
            <a:r>
              <a:rPr lang="en-US" sz="3300" dirty="0">
                <a:solidFill>
                  <a:srgbClr val="00334D"/>
                </a:solidFill>
              </a:rPr>
              <a:t>. </a:t>
            </a:r>
            <a:r>
              <a:rPr lang="en-US" sz="3300" dirty="0" err="1">
                <a:solidFill>
                  <a:srgbClr val="00334D"/>
                </a:solidFill>
              </a:rPr>
              <a:t>Morbi</a:t>
            </a:r>
            <a:r>
              <a:rPr lang="en-US" sz="3300" dirty="0">
                <a:solidFill>
                  <a:srgbClr val="00334D"/>
                </a:solidFill>
              </a:rPr>
              <a:t> id ligula ac ligula </a:t>
            </a:r>
            <a:r>
              <a:rPr lang="en-US" sz="3300" dirty="0" err="1">
                <a:solidFill>
                  <a:srgbClr val="00334D"/>
                </a:solidFill>
              </a:rPr>
              <a:t>adipiscing</a:t>
            </a:r>
            <a:r>
              <a:rPr lang="en-US" sz="3300" dirty="0">
                <a:solidFill>
                  <a:srgbClr val="00334D"/>
                </a:solidFill>
              </a:rPr>
              <a:t> </a:t>
            </a:r>
            <a:r>
              <a:rPr lang="en-US" sz="3300" dirty="0" err="1">
                <a:solidFill>
                  <a:srgbClr val="00334D"/>
                </a:solidFill>
              </a:rPr>
              <a:t>iaculis</a:t>
            </a:r>
            <a:r>
              <a:rPr lang="en-US" sz="3300" dirty="0">
                <a:solidFill>
                  <a:srgbClr val="00334D"/>
                </a:solidFill>
              </a:rPr>
              <a:t> </a:t>
            </a:r>
            <a:r>
              <a:rPr lang="en-US" sz="3300" dirty="0" err="1">
                <a:solidFill>
                  <a:srgbClr val="00334D"/>
                </a:solidFill>
              </a:rPr>
              <a:t>eoriru</a:t>
            </a:r>
            <a:r>
              <a:rPr lang="en-US" sz="3300" dirty="0">
                <a:solidFill>
                  <a:srgbClr val="00334D"/>
                </a:solidFill>
              </a:rPr>
              <a:t> </a:t>
            </a:r>
            <a:r>
              <a:rPr lang="en-US" sz="3300" dirty="0" err="1">
                <a:solidFill>
                  <a:srgbClr val="00334D"/>
                </a:solidFill>
              </a:rPr>
              <a:t>vmoseit</a:t>
            </a:r>
            <a:r>
              <a:rPr lang="en-US" sz="3300" dirty="0">
                <a:solidFill>
                  <a:srgbClr val="00334D"/>
                </a:solidFill>
              </a:rPr>
              <a:t> </a:t>
            </a:r>
            <a:r>
              <a:rPr lang="en-US" sz="3300" dirty="0" err="1">
                <a:solidFill>
                  <a:srgbClr val="00334D"/>
                </a:solidFill>
              </a:rPr>
              <a:t>csiererio</a:t>
            </a:r>
            <a:r>
              <a:rPr lang="en-US" sz="3300" dirty="0">
                <a:solidFill>
                  <a:srgbClr val="00334D"/>
                </a:solidFill>
              </a:rPr>
              <a:t> </a:t>
            </a:r>
            <a:r>
              <a:rPr lang="en-US" sz="3300" dirty="0" err="1">
                <a:solidFill>
                  <a:srgbClr val="00334D"/>
                </a:solidFill>
              </a:rPr>
              <a:t>gkrotpsa</a:t>
            </a:r>
            <a:r>
              <a:rPr lang="en-US" sz="3300" dirty="0">
                <a:solidFill>
                  <a:srgbClr val="00334D"/>
                </a:solidFill>
              </a:rPr>
              <a:t> </a:t>
            </a:r>
            <a:r>
              <a:rPr lang="en-US" sz="3300" dirty="0" err="1">
                <a:solidFill>
                  <a:srgbClr val="00334D"/>
                </a:solidFill>
              </a:rPr>
              <a:t>flgperotp</a:t>
            </a:r>
            <a:r>
              <a:rPr lang="en-US" sz="3300" dirty="0" smtClean="0">
                <a:solidFill>
                  <a:srgbClr val="00334D"/>
                </a:solidFill>
              </a:rPr>
              <a:t>.</a:t>
            </a:r>
            <a:endParaRPr lang="en-US" sz="3300" dirty="0">
              <a:solidFill>
                <a:srgbClr val="00334D"/>
              </a:solidFill>
            </a:endParaRPr>
          </a:p>
        </p:txBody>
      </p:sp>
      <p:sp>
        <p:nvSpPr>
          <p:cNvPr id="30" name="Text Box 48"/>
          <p:cNvSpPr txBox="1">
            <a:spLocks noChangeArrowheads="1"/>
          </p:cNvSpPr>
          <p:nvPr/>
        </p:nvSpPr>
        <p:spPr bwMode="auto">
          <a:xfrm>
            <a:off x="9829800" y="6324600"/>
            <a:ext cx="24460200" cy="10125849"/>
          </a:xfrm>
          <a:prstGeom prst="rect">
            <a:avLst/>
          </a:prstGeom>
          <a:solidFill>
            <a:schemeClr val="bg1"/>
          </a:solidFill>
          <a:ln w="38100">
            <a:solidFill>
              <a:schemeClr val="tx1"/>
            </a:solidFill>
            <a:miter lim="800000"/>
            <a:headEnd/>
            <a:tailEnd/>
          </a:ln>
          <a:effectLst/>
        </p:spPr>
        <p:txBody>
          <a:bodyPr lIns="228600" tIns="228600" rIns="228600" bIns="228600">
            <a:spAutoFit/>
          </a:bodyPr>
          <a:lstStyle/>
          <a:p>
            <a:pPr defTabSz="3762375"/>
            <a:r>
              <a:rPr lang="en-US" altLang="ja-JP" sz="4600" dirty="0">
                <a:ea typeface="ＭＳ Ｐゴシック" charset="-128"/>
              </a:rPr>
              <a:t>This template complements of MakeSigns.com</a:t>
            </a:r>
          </a:p>
          <a:p>
            <a:pPr defTabSz="3762375"/>
            <a:endParaRPr lang="en-US" altLang="ja-JP" sz="4600" dirty="0">
              <a:ea typeface="ＭＳ Ｐゴシック" charset="-128"/>
            </a:endParaRPr>
          </a:p>
          <a:p>
            <a:pPr defTabSz="3762375"/>
            <a:r>
              <a:rPr lang="en-US" altLang="ja-JP" sz="4600" dirty="0">
                <a:ea typeface="ＭＳ Ｐゴシック" charset="-128"/>
              </a:rPr>
              <a:t>If you opened this file directly from a web browser, you’ll want to save it to your computer before adding your poster information.</a:t>
            </a:r>
            <a:br>
              <a:rPr lang="en-US" altLang="ja-JP" sz="4600" dirty="0">
                <a:ea typeface="ＭＳ Ｐゴシック" charset="-128"/>
              </a:rPr>
            </a:br>
            <a:endParaRPr lang="en-US" altLang="ja-JP" sz="4600" dirty="0">
              <a:ea typeface="ＭＳ Ｐゴシック" charset="-128"/>
            </a:endParaRPr>
          </a:p>
          <a:p>
            <a:pPr defTabSz="3762375"/>
            <a:r>
              <a:rPr lang="en-US" altLang="ja-JP" sz="4600" dirty="0">
                <a:ea typeface="ＭＳ Ｐゴシック" charset="-128"/>
              </a:rPr>
              <a:t>This template has a page size of </a:t>
            </a:r>
            <a:r>
              <a:rPr lang="en-US" altLang="ja-JP" sz="4600" b="1" dirty="0">
                <a:ea typeface="ＭＳ Ｐゴシック" charset="-128"/>
              </a:rPr>
              <a:t>24”x 48”</a:t>
            </a:r>
            <a:r>
              <a:rPr lang="en-US" altLang="ja-JP" sz="4600" dirty="0">
                <a:ea typeface="ＭＳ Ｐゴシック" charset="-128"/>
              </a:rPr>
              <a:t>. When uploaded at MakeSigns.com, this template can be used to order posters in the following sizes: </a:t>
            </a:r>
            <a:r>
              <a:rPr lang="en-US" altLang="ja-JP" sz="4600" b="1" dirty="0">
                <a:ea typeface="ＭＳ Ｐゴシック" charset="-128"/>
              </a:rPr>
              <a:t>24”x 48”, 36”x 72”, 42”x 84”, 18”x 36” and 21”x 42”.</a:t>
            </a:r>
            <a:br>
              <a:rPr lang="en-US" altLang="ja-JP" sz="4600" b="1" dirty="0">
                <a:ea typeface="ＭＳ Ｐゴシック" charset="-128"/>
              </a:rPr>
            </a:br>
            <a:endParaRPr lang="en-US" altLang="ja-JP" sz="4600" dirty="0">
              <a:ea typeface="ＭＳ Ｐゴシック" charset="-128"/>
            </a:endParaRPr>
          </a:p>
          <a:p>
            <a:pPr defTabSz="3762375"/>
            <a:r>
              <a:rPr lang="en-US" altLang="ja-JP" sz="4600" dirty="0">
                <a:ea typeface="ＭＳ Ｐゴシック" charset="-128"/>
              </a:rPr>
              <a:t>We recommend that you avoid changing the page size of the template. Please keep in mind, if you do change the page size it will alter the available print sizes listed above.</a:t>
            </a:r>
          </a:p>
          <a:p>
            <a:pPr defTabSz="3762375"/>
            <a:r>
              <a:rPr lang="en-US" altLang="ja-JP" sz="4600" dirty="0">
                <a:ea typeface="ＭＳ Ｐゴシック" charset="-128"/>
              </a:rPr>
              <a:t>Any changes to the template size should be done before entering your information.</a:t>
            </a:r>
          </a:p>
          <a:p>
            <a:pPr defTabSz="3762375"/>
            <a:r>
              <a:rPr lang="en-US" altLang="ja-JP" sz="4600" dirty="0">
                <a:ea typeface="ＭＳ Ｐゴシック" charset="-128"/>
              </a:rPr>
              <a:t>If you have any questions about creating a scientific poster, visit MakeSigns.com or email us at support@graphicsland.com </a:t>
            </a:r>
          </a:p>
          <a:p>
            <a:pPr algn="r" defTabSz="3762375"/>
            <a:r>
              <a:rPr lang="en-US" altLang="ja-JP" sz="3000" dirty="0">
                <a:ea typeface="ＭＳ Ｐゴシック" charset="-128"/>
              </a:rPr>
              <a:t>©</a:t>
            </a:r>
            <a:r>
              <a:rPr lang="en-US" altLang="ja-JP" sz="3000" dirty="0" smtClean="0">
                <a:ea typeface="ＭＳ Ｐゴシック" charset="-128"/>
              </a:rPr>
              <a:t>2011 </a:t>
            </a:r>
            <a:r>
              <a:rPr lang="en-US" altLang="ja-JP" sz="3000" dirty="0">
                <a:ea typeface="ＭＳ Ｐゴシック" charset="-128"/>
              </a:rPr>
              <a:t>Graphicsland</a:t>
            </a:r>
            <a:endParaRPr lang="en-US" sz="3000" dirty="0"/>
          </a:p>
        </p:txBody>
      </p:sp>
    </p:spTree>
    <p:extLst>
      <p:ext uri="{BB962C8B-B14F-4D97-AF65-F5344CB8AC3E}">
        <p14:creationId xmlns:p14="http://schemas.microsoft.com/office/powerpoint/2010/main" val="403887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1551</TotalTime>
  <Words>542</Words>
  <Application>Microsoft Office PowerPoint</Application>
  <PresentationFormat>Custom</PresentationFormat>
  <Paragraphs>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151</cp:revision>
  <cp:lastPrinted>2011-01-20T22:48:08Z</cp:lastPrinted>
  <dcterms:created xsi:type="dcterms:W3CDTF">2011-01-12T16:45:58Z</dcterms:created>
  <dcterms:modified xsi:type="dcterms:W3CDTF">2012-07-06T13:50:43Z</dcterms:modified>
</cp:coreProperties>
</file>