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32918400" cy="164592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49" d="100"/>
          <a:sy n="49" d="100"/>
        </p:scale>
        <p:origin x="134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1512888"/>
            <a:ext cx="817245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1pPr>
    <a:lvl2pPr marL="1269017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2pPr>
    <a:lvl3pPr marL="2538036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3pPr>
    <a:lvl4pPr marL="3807056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4pPr>
    <a:lvl5pPr marL="5076075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5pPr>
    <a:lvl6pPr marL="6345091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6pPr>
    <a:lvl7pPr marL="7614108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7pPr>
    <a:lvl8pPr marL="8883130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8pPr>
    <a:lvl9pPr marL="10152151" algn="l" defTabSz="2538036" rtl="0" eaLnBrk="1" latinLnBrk="0" hangingPunct="1">
      <a:defRPr sz="33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7688" y="1512888"/>
            <a:ext cx="817245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E27CB1-7549-483A-A2DD-87E38ED95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37522"/>
            <a:ext cx="32918400" cy="15721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7F6A0-4210-4E95-9EC3-21D61FD47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28" y="-419642"/>
            <a:ext cx="34109056" cy="403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2E37C-A562-4897-8D1E-0AE6DD1475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47298"/>
            <a:ext cx="2585545" cy="258554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09480DD-9DF2-4924-B6E6-A990A579C0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42" y="595621"/>
            <a:ext cx="1761127" cy="1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61987" y="473046"/>
            <a:ext cx="14394426" cy="122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"/>
              </a:spcAft>
            </a:pPr>
            <a:r>
              <a:rPr lang="en-US" sz="4889" b="1" dirty="0">
                <a:solidFill>
                  <a:schemeClr val="bg1"/>
                </a:solidFill>
              </a:rPr>
              <a:t>Poster Title of your Quality Improvement Project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8586831" y="3640620"/>
            <a:ext cx="7230711" cy="12126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Methods / Practice Changes</a:t>
            </a:r>
          </a:p>
          <a:p>
            <a:endParaRPr lang="en-US" sz="2000" i="1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 this section, consider the following: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your process so that others can reproduce.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Are there things that are unique or different in what you did?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tools did you use?  Techniques? Strategies?  Metrics?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tip might be to write down the first steps then go back and fill in details.</a:t>
            </a:r>
          </a:p>
          <a:p>
            <a:pPr marL="7143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Example:</a:t>
            </a:r>
          </a:p>
          <a:p>
            <a:pPr marL="942975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Formed a…</a:t>
            </a:r>
          </a:p>
          <a:p>
            <a:pPr marL="942975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Studied the…</a:t>
            </a:r>
          </a:p>
          <a:p>
            <a:pPr marL="942975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Developed these..</a:t>
            </a:r>
          </a:p>
          <a:p>
            <a:pPr marL="942975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Implemented plan to…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Outline the process and types of evidence you collected.</a:t>
            </a:r>
          </a:p>
          <a:p>
            <a:pPr marL="7143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did you go about finding it?  </a:t>
            </a:r>
          </a:p>
          <a:p>
            <a:pPr marL="7143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methods did you utilize?  </a:t>
            </a:r>
          </a:p>
          <a:p>
            <a:pPr marL="7143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sources did you use?</a:t>
            </a:r>
          </a:p>
          <a:p>
            <a:pPr marL="228600" lvl="1">
              <a:spcAft>
                <a:spcPts val="600"/>
              </a:spcAft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Summarize the evidence.  Might be grouped in a table format.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any tools used for evaluating, synthesizing or grading the evidence.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 search strategies, resources consulted and keywords used..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24331850" y="12082110"/>
            <a:ext cx="7230711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  <a:r>
              <a:rPr lang="en-US" sz="2000" b="1" dirty="0"/>
              <a:t> </a:t>
            </a:r>
          </a:p>
          <a:p>
            <a:pPr algn="ctr"/>
            <a:endParaRPr lang="en-US" sz="2000" b="1" dirty="0"/>
          </a:p>
          <a:p>
            <a:pPr marL="114308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sure they are consistent in format.</a:t>
            </a:r>
          </a:p>
          <a:p>
            <a:pPr marL="114308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not otherwise directed, model after APA.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Author, A. (Publication Year). Article title</a:t>
            </a:r>
            <a:r>
              <a:rPr lang="en-US" sz="2000" i="1" dirty="0"/>
              <a:t>. Periodical Title</a:t>
            </a:r>
            <a:r>
              <a:rPr lang="en-US" sz="20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983873" y="3640620"/>
            <a:ext cx="7230711" cy="26622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Background / Project Intent</a:t>
            </a:r>
          </a:p>
          <a:p>
            <a:pPr algn="ctr"/>
            <a:endParaRPr lang="en-US" sz="2000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 this section, consider the following: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Why did you do the project?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history of your project?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24331850" y="14548528"/>
            <a:ext cx="7230711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Acknowledgements</a:t>
            </a:r>
          </a:p>
          <a:p>
            <a:pPr algn="ctr"/>
            <a:endParaRPr lang="en-US" sz="2000" b="1" dirty="0"/>
          </a:p>
          <a:p>
            <a:pPr marL="114308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Acknowledge anyone who helped with the project or poster.</a:t>
            </a:r>
          </a:p>
          <a:p>
            <a:pPr marL="114308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 sources used on the poster such as for images or quotes.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16189789" y="3640620"/>
            <a:ext cx="7230711" cy="125111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 / Data / Outcomes</a:t>
            </a:r>
          </a:p>
          <a:p>
            <a:endParaRPr lang="en-US" sz="2000" i="1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 this section, consider the following: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what changes you are making.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Tell why the changes are being implemented.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the process for implementation.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Present your data.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Show how your project made a difference.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Show pre and post implementation data.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 data sources, date ranges, statistical measures etc. 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Were you able to demonstrate clear outcomes, changes or improvements?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did you do to improve quality?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Talk about how you evaluated the practice change.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 any outcomes after the change was implemented.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how the outcomes or effectiveness of the change were measured.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 tables and figures.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Evaluate the practice change.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24331850" y="8415363"/>
            <a:ext cx="723071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Nursing Implications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In this section, consider the following:</a:t>
            </a:r>
          </a:p>
          <a:p>
            <a:pPr marL="342908" lvl="1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where you can show the impact your work will have in the practice setting.  </a:t>
            </a:r>
          </a:p>
          <a:p>
            <a:pPr marL="571508" lvl="2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difference have you made?</a:t>
            </a:r>
          </a:p>
          <a:p>
            <a:pPr marL="342908" lvl="1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how your results will impact clinical practice.</a:t>
            </a:r>
          </a:p>
          <a:p>
            <a:pPr marL="342908" lvl="1" indent="-1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YOUR chance to share with others how you used CHANGE for improvement!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D4FEF3-D7D4-49DB-BE87-EE2BDE1C436F}"/>
              </a:ext>
            </a:extLst>
          </p:cNvPr>
          <p:cNvSpPr txBox="1"/>
          <p:nvPr/>
        </p:nvSpPr>
        <p:spPr>
          <a:xfrm>
            <a:off x="24331850" y="3640620"/>
            <a:ext cx="7230711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Reflection / Conclusions / Discussion</a:t>
            </a:r>
          </a:p>
          <a:p>
            <a:pPr algn="ctr"/>
            <a:endParaRPr lang="en-US" sz="2000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 this section, consider the following: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Link back to your intent and summarize your work.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Describe the project and whether goals were met.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Discuss issues that came up and future possibilities.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conclusions can be drawn from your project?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Discuss the strengths and weaknesses of your findings.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Project how the change can be sustained.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Talk about any insights that were made.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18EF7-4F16-4264-AA60-DD171E0831CE}"/>
              </a:ext>
            </a:extLst>
          </p:cNvPr>
          <p:cNvSpPr txBox="1"/>
          <p:nvPr/>
        </p:nvSpPr>
        <p:spPr>
          <a:xfrm>
            <a:off x="983873" y="12596918"/>
            <a:ext cx="7230711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Objectives / Aim / Goals</a:t>
            </a:r>
          </a:p>
          <a:p>
            <a:pPr algn="ctr"/>
            <a:endParaRPr lang="en-US" sz="2000" b="1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 </a:t>
            </a:r>
            <a:r>
              <a:rPr lang="en-US" sz="2000" dirty="0">
                <a:solidFill>
                  <a:sysClr val="windowText" lastClr="000000"/>
                </a:solidFill>
              </a:rPr>
              <a:t>this section, consider the following:</a:t>
            </a:r>
          </a:p>
          <a:p>
            <a:pPr marL="600075" lvl="1" indent="-371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</a:rPr>
              <a:t>State the goals of the project.</a:t>
            </a:r>
          </a:p>
          <a:p>
            <a:pPr marL="600075" lvl="1" indent="-371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</a:rPr>
              <a:t>Explain why you undertook the work.</a:t>
            </a: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12DECC-30C7-4F82-9BE0-BED4085411C1}"/>
              </a:ext>
            </a:extLst>
          </p:cNvPr>
          <p:cNvSpPr txBox="1"/>
          <p:nvPr/>
        </p:nvSpPr>
        <p:spPr>
          <a:xfrm>
            <a:off x="983873" y="6768423"/>
            <a:ext cx="7230711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Problem / Drivers</a:t>
            </a:r>
          </a:p>
          <a:p>
            <a:pPr algn="ctr"/>
            <a:endParaRPr lang="en-US" sz="2000" b="1" dirty="0"/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/>
              <a:t>Pick just </a:t>
            </a:r>
            <a:r>
              <a:rPr lang="en-US" sz="2000" b="1" i="1" dirty="0"/>
              <a:t>ONE</a:t>
            </a:r>
            <a:r>
              <a:rPr lang="en-US" sz="2000" i="1" dirty="0"/>
              <a:t> of the above suggested section headings, DELETE the others.</a:t>
            </a:r>
          </a:p>
          <a:p>
            <a:pPr marL="257175" indent="-257175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 this section, consider the following: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factors driving the project?</a:t>
            </a:r>
          </a:p>
          <a:p>
            <a:pPr marL="4857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was the problem you were looking to improve?</a:t>
            </a:r>
          </a:p>
        </p:txBody>
      </p:sp>
      <p:pic>
        <p:nvPicPr>
          <p:cNvPr id="26" name="Picture 2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10D83FB-8E18-4E3B-BB06-0B4EE9066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47" y="10058971"/>
            <a:ext cx="3905361" cy="1598018"/>
          </a:xfrm>
          <a:prstGeom prst="rect">
            <a:avLst/>
          </a:prstGeom>
        </p:spPr>
      </p:pic>
      <p:pic>
        <p:nvPicPr>
          <p:cNvPr id="31" name="Picture 30" descr="A picture containing screen, red, building, plane&#10;&#10;Description automatically generated">
            <a:extLst>
              <a:ext uri="{FF2B5EF4-FFF2-40B4-BE49-F238E27FC236}">
                <a16:creationId xmlns:a16="http://schemas.microsoft.com/office/drawing/2014/main" id="{2E53200B-ECF1-4527-82B6-CAEA2F875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312" y="10154300"/>
            <a:ext cx="2395000" cy="220500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031AF3E-08A5-4AB4-AF5B-2DD21B291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73" y="10794464"/>
            <a:ext cx="2591025" cy="24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569370b-5b66-4f89-ab9e-0d12b68de8b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7748</TotalTime>
  <Words>644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141</cp:revision>
  <cp:lastPrinted>2018-03-14T19:55:43Z</cp:lastPrinted>
  <dcterms:created xsi:type="dcterms:W3CDTF">2017-06-15T14:41:52Z</dcterms:created>
  <dcterms:modified xsi:type="dcterms:W3CDTF">2020-12-17T20:50:36Z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