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26" d="100"/>
          <a:sy n="26" d="100"/>
        </p:scale>
        <p:origin x="207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512888"/>
            <a:ext cx="6130925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1512888"/>
            <a:ext cx="6130925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90884-1E1A-496D-9859-9163722E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475039"/>
            <a:ext cx="49377600" cy="31443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081C2-EDFE-4A1A-BA45-E21E504116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692" y="-1233897"/>
            <a:ext cx="51163584" cy="9071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4E405-2FA3-49EB-9FDB-E3B872278B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4" y="253848"/>
            <a:ext cx="4838392" cy="4838392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5EB9A9C-2901-4BA8-A4F8-8ECD266DE3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729" y="1297859"/>
            <a:ext cx="3436322" cy="27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5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5071" y="774650"/>
            <a:ext cx="32387458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"/>
              </a:spcAft>
            </a:pPr>
            <a:r>
              <a:rPr lang="en-US" sz="1100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Author(s) </a:t>
            </a:r>
            <a:r>
              <a:rPr lang="en-US" sz="5400">
                <a:solidFill>
                  <a:schemeClr val="bg1"/>
                </a:solidFill>
              </a:rPr>
              <a:t>and credentials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3231850" y="6766532"/>
            <a:ext cx="10965324" cy="9210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METHODS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600" dirty="0"/>
              <a:t>of methods (not results) </a:t>
            </a:r>
            <a:r>
              <a:rPr lang="en-US" sz="3600" dirty="0">
                <a:solidFill>
                  <a:sysClr val="windowText" lastClr="000000"/>
                </a:solidFill>
              </a:rPr>
              <a:t>if relevant.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Do not put too much here, focus on the results and why your work matters.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endParaRPr lang="en-US" sz="285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5266418" y="6730243"/>
            <a:ext cx="11118407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Provide graphs (with data table), figures, charts or tables to visually communicate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unexpected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Stick to just the facts.  Do not provide opinions.  Keep it to an objective description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(Quantitative)-present your results of data analysis.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(Qualitative)-findings from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7246914" y="6730245"/>
            <a:ext cx="1116823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pPr marL="176222" indent="-176222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Share your dissemination plans.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Mention any impacts in terms of finances and patient care.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925199" y="19240824"/>
            <a:ext cx="11000717" cy="126496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OBJECTIVES/AIMS</a:t>
            </a:r>
          </a:p>
          <a:p>
            <a:pPr algn="ctr"/>
            <a:endParaRPr lang="en-US" sz="3600" b="1" dirty="0"/>
          </a:p>
          <a:p>
            <a:r>
              <a:rPr lang="en-US" sz="3600" i="1" dirty="0"/>
              <a:t>Pick one of the suggested headings above and delete the others</a:t>
            </a:r>
            <a:r>
              <a:rPr lang="en-US" sz="3600" dirty="0"/>
              <a:t>.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600" i="1" dirty="0">
                <a:solidFill>
                  <a:sysClr val="windowText" lastClr="000000"/>
                </a:solidFill>
              </a:rPr>
            </a:br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Identify how you will measure your success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3107656" y="24226805"/>
            <a:ext cx="10965324" cy="7663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present the  data and results from your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Your content here needs to speak to your Objectives/Aims.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Show pre and post intervention points.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effectiveness of your intervention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5266411" y="23118809"/>
            <a:ext cx="11118405" cy="877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analyze and interpret your results, drawing conclusions from the data presented.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Relate your findings to previous research.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limitations to generalization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changes you will make or any recommendations for actions, lessons learned, further study, direction or next steps.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7246914" y="22272603"/>
            <a:ext cx="1116823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REFERENCES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Make sure they are consistent in format.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If not otherwise directed, model after APA.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Author, A. (Publication Year). Article title</a:t>
            </a:r>
            <a:r>
              <a:rPr lang="en-US" sz="3600" i="1" dirty="0"/>
              <a:t>. Periodical Title</a:t>
            </a:r>
            <a:r>
              <a:rPr lang="en-US" sz="36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783789" y="6766534"/>
            <a:ext cx="11142117" cy="11910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INTRODUCTION/PROBLEM/</a:t>
            </a:r>
            <a:br>
              <a:rPr lang="en-US" sz="6000" b="1" dirty="0"/>
            </a:br>
            <a:r>
              <a:rPr lang="en-US" sz="6000" b="1" dirty="0"/>
              <a:t>BACKGROUND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Pick one of the suggested headings above and delete the others.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Describe your overall research problem and include your research question.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purpose of your study, how the issue was identified and the reason for doing the project.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Summarize any current research (or current state) related (supported by literature) to your topic as well as any gaps in knowledge.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Keep it brief, limit to only important information.  Do not need details or results.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3677240" y="16710922"/>
            <a:ext cx="9340032" cy="61329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3817894" y="22969409"/>
            <a:ext cx="519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5266411" y="15232832"/>
            <a:ext cx="10676512" cy="6493026"/>
            <a:chOff x="6449164" y="3126795"/>
            <a:chExt cx="2072046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93299" y="3582822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11722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7246914" y="13670427"/>
            <a:ext cx="11168238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NURSING IMPLICATIONS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can show the impact your work will have in the practice setting.  What difference have you made?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implications your conclusions will have on the topic or problem.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7246914" y="28104789"/>
            <a:ext cx="1116823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ACKNOWLEDGEMENTS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Acknowledge anyone who helped with the project or poster that did not meet authorship criteria.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76DDB1-6382-4C81-AF97-0954C0BB32A7}"/>
              </a:ext>
            </a:extLst>
          </p:cNvPr>
          <p:cNvGrpSpPr/>
          <p:nvPr/>
        </p:nvGrpSpPr>
        <p:grpSpPr>
          <a:xfrm>
            <a:off x="-14020800" y="0"/>
            <a:ext cx="13500133" cy="33421115"/>
            <a:chOff x="-7334249" y="0"/>
            <a:chExt cx="6813582" cy="168677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373991-490C-4807-97AA-908D7A596A19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AAEA23-DF76-4513-855D-201292EF2D13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662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5000" b="1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Writing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 </a:t>
              </a:r>
              <a:endParaRPr lang="en-US" sz="5000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Images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Charts &amp; Graphs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Remember…</a:t>
              </a:r>
              <a:endParaRPr lang="en-US" sz="5000" dirty="0"/>
            </a:p>
            <a:p>
              <a:pPr lvl="0">
                <a:spcAft>
                  <a:spcPts val="600"/>
                </a:spcAft>
              </a:pPr>
              <a:r>
                <a:rPr lang="en-US" sz="5000" dirty="0"/>
                <a:t>The intent of the poster is a clear, concise delivery of the telling of the story of your work. </a:t>
              </a:r>
            </a:p>
            <a:p>
              <a:pPr lvl="0"/>
              <a:endParaRPr lang="en-US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openxmlformats.org/package/2006/metadata/core-properties"/>
    <ds:schemaRef ds:uri="b569370b-5b66-4f89-ab9e-0d12b68de8b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106</cp:revision>
  <cp:lastPrinted>2018-03-14T19:55:43Z</cp:lastPrinted>
  <dcterms:created xsi:type="dcterms:W3CDTF">2017-06-15T14:41:52Z</dcterms:created>
  <dcterms:modified xsi:type="dcterms:W3CDTF">2019-08-14T18:36:09Z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