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27432000" cy="21945600"/>
  <p:notesSz cx="6858000" cy="9144000"/>
  <p:defaultTextStyle>
    <a:defPPr>
      <a:defRPr lang="en-US"/>
    </a:defPPr>
    <a:lvl1pPr marL="0" algn="l" defTabSz="141063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1pPr>
    <a:lvl2pPr marL="1410634" algn="l" defTabSz="141063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2pPr>
    <a:lvl3pPr marL="2821267" algn="l" defTabSz="141063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3pPr>
    <a:lvl4pPr marL="4231901" algn="l" defTabSz="141063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4pPr>
    <a:lvl5pPr marL="5642535" algn="l" defTabSz="141063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5pPr>
    <a:lvl6pPr marL="7053169" algn="l" defTabSz="141063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6pPr>
    <a:lvl7pPr marL="8463802" algn="l" defTabSz="141063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7pPr>
    <a:lvl8pPr marL="9874436" algn="l" defTabSz="141063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8pPr>
    <a:lvl9pPr marL="11285071" algn="l" defTabSz="141063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912">
          <p15:clr>
            <a:srgbClr val="A4A3A4"/>
          </p15:clr>
        </p15:guide>
        <p15:guide id="2" pos="86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904199"/>
    <a:srgbClr val="333092"/>
    <a:srgbClr val="0055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33" autoAdjust="0"/>
    <p:restoredTop sz="94694"/>
  </p:normalViewPr>
  <p:slideViewPr>
    <p:cSldViewPr snapToGrid="0" snapToObjects="1">
      <p:cViewPr varScale="1">
        <p:scale>
          <a:sx n="36" d="100"/>
          <a:sy n="36" d="100"/>
        </p:scale>
        <p:origin x="1096" y="288"/>
      </p:cViewPr>
      <p:guideLst>
        <p:guide orient="horz" pos="6912"/>
        <p:guide pos="86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61158" y="381019"/>
            <a:ext cx="15274788" cy="374668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01063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32010" y="878842"/>
            <a:ext cx="16844598" cy="3206522"/>
          </a:xfrm>
          <a:prstGeom prst="rect">
            <a:avLst/>
          </a:prstGeom>
        </p:spPr>
        <p:txBody>
          <a:bodyPr vert="horz" lIns="282127" tIns="141063" rIns="282127" bIns="141063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83956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1410634" rtl="0" eaLnBrk="1" latinLnBrk="0" hangingPunct="1">
        <a:spcBef>
          <a:spcPct val="0"/>
        </a:spcBef>
        <a:buNone/>
        <a:defRPr sz="65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057976" indent="-1057976" algn="l" defTabSz="1410634" rtl="0" eaLnBrk="1" latinLnBrk="0" hangingPunct="1">
        <a:spcBef>
          <a:spcPct val="20000"/>
        </a:spcBef>
        <a:buFont typeface="Arial"/>
        <a:buChar char="•"/>
        <a:defRPr sz="9900" kern="1200">
          <a:solidFill>
            <a:schemeClr val="tx1"/>
          </a:solidFill>
          <a:latin typeface="+mn-lt"/>
          <a:ea typeface="+mn-ea"/>
          <a:cs typeface="+mn-cs"/>
        </a:defRPr>
      </a:lvl1pPr>
      <a:lvl2pPr marL="2292280" indent="-881646" algn="l" defTabSz="1410634" rtl="0" eaLnBrk="1" latinLnBrk="0" hangingPunct="1">
        <a:spcBef>
          <a:spcPct val="20000"/>
        </a:spcBef>
        <a:buFont typeface="Arial"/>
        <a:buChar char="–"/>
        <a:defRPr sz="8600" kern="1200">
          <a:solidFill>
            <a:schemeClr val="tx1"/>
          </a:solidFill>
          <a:latin typeface="+mn-lt"/>
          <a:ea typeface="+mn-ea"/>
          <a:cs typeface="+mn-cs"/>
        </a:defRPr>
      </a:lvl2pPr>
      <a:lvl3pPr marL="3526585" indent="-705317" algn="l" defTabSz="1410634" rtl="0" eaLnBrk="1" latinLnBrk="0" hangingPunct="1">
        <a:spcBef>
          <a:spcPct val="20000"/>
        </a:spcBef>
        <a:buFont typeface="Arial"/>
        <a:buChar char="•"/>
        <a:defRPr sz="7400" kern="1200">
          <a:solidFill>
            <a:schemeClr val="tx1"/>
          </a:solidFill>
          <a:latin typeface="+mn-lt"/>
          <a:ea typeface="+mn-ea"/>
          <a:cs typeface="+mn-cs"/>
        </a:defRPr>
      </a:lvl3pPr>
      <a:lvl4pPr marL="4937218" indent="-705317" algn="l" defTabSz="1410634" rtl="0" eaLnBrk="1" latinLnBrk="0" hangingPunct="1">
        <a:spcBef>
          <a:spcPct val="20000"/>
        </a:spcBef>
        <a:buFont typeface="Arial"/>
        <a:buChar char="–"/>
        <a:defRPr sz="6200" kern="1200">
          <a:solidFill>
            <a:schemeClr val="tx1"/>
          </a:solidFill>
          <a:latin typeface="+mn-lt"/>
          <a:ea typeface="+mn-ea"/>
          <a:cs typeface="+mn-cs"/>
        </a:defRPr>
      </a:lvl4pPr>
      <a:lvl5pPr marL="6347852" indent="-705317" algn="l" defTabSz="1410634" rtl="0" eaLnBrk="1" latinLnBrk="0" hangingPunct="1">
        <a:spcBef>
          <a:spcPct val="20000"/>
        </a:spcBef>
        <a:buFont typeface="Arial"/>
        <a:buChar char="»"/>
        <a:defRPr sz="6200" kern="1200">
          <a:solidFill>
            <a:schemeClr val="tx1"/>
          </a:solidFill>
          <a:latin typeface="+mn-lt"/>
          <a:ea typeface="+mn-ea"/>
          <a:cs typeface="+mn-cs"/>
        </a:defRPr>
      </a:lvl5pPr>
      <a:lvl6pPr marL="7758485" indent="-705317" algn="l" defTabSz="1410634" rtl="0" eaLnBrk="1" latinLnBrk="0" hangingPunct="1">
        <a:spcBef>
          <a:spcPct val="20000"/>
        </a:spcBef>
        <a:buFont typeface="Arial"/>
        <a:buChar char="•"/>
        <a:defRPr sz="6200" kern="1200">
          <a:solidFill>
            <a:schemeClr val="tx1"/>
          </a:solidFill>
          <a:latin typeface="+mn-lt"/>
          <a:ea typeface="+mn-ea"/>
          <a:cs typeface="+mn-cs"/>
        </a:defRPr>
      </a:lvl6pPr>
      <a:lvl7pPr marL="9169119" indent="-705317" algn="l" defTabSz="1410634" rtl="0" eaLnBrk="1" latinLnBrk="0" hangingPunct="1">
        <a:spcBef>
          <a:spcPct val="20000"/>
        </a:spcBef>
        <a:buFont typeface="Arial"/>
        <a:buChar char="•"/>
        <a:defRPr sz="6200" kern="1200">
          <a:solidFill>
            <a:schemeClr val="tx1"/>
          </a:solidFill>
          <a:latin typeface="+mn-lt"/>
          <a:ea typeface="+mn-ea"/>
          <a:cs typeface="+mn-cs"/>
        </a:defRPr>
      </a:lvl7pPr>
      <a:lvl8pPr marL="10579754" indent="-705317" algn="l" defTabSz="1410634" rtl="0" eaLnBrk="1" latinLnBrk="0" hangingPunct="1">
        <a:spcBef>
          <a:spcPct val="20000"/>
        </a:spcBef>
        <a:buFont typeface="Arial"/>
        <a:buChar char="•"/>
        <a:defRPr sz="6200" kern="1200">
          <a:solidFill>
            <a:schemeClr val="tx1"/>
          </a:solidFill>
          <a:latin typeface="+mn-lt"/>
          <a:ea typeface="+mn-ea"/>
          <a:cs typeface="+mn-cs"/>
        </a:defRPr>
      </a:lvl8pPr>
      <a:lvl9pPr marL="11990388" indent="-705317" algn="l" defTabSz="1410634" rtl="0" eaLnBrk="1" latinLnBrk="0" hangingPunct="1">
        <a:spcBef>
          <a:spcPct val="20000"/>
        </a:spcBef>
        <a:buFont typeface="Arial"/>
        <a:buChar char="•"/>
        <a:defRPr sz="6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1063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410634" algn="l" defTabSz="141063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2pPr>
      <a:lvl3pPr marL="2821267" algn="l" defTabSz="141063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3pPr>
      <a:lvl4pPr marL="4231901" algn="l" defTabSz="141063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4pPr>
      <a:lvl5pPr marL="5642535" algn="l" defTabSz="141063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5pPr>
      <a:lvl6pPr marL="7053169" algn="l" defTabSz="141063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6pPr>
      <a:lvl7pPr marL="8463802" algn="l" defTabSz="141063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7pPr>
      <a:lvl8pPr marL="9874436" algn="l" defTabSz="141063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8pPr>
      <a:lvl9pPr marL="11285071" algn="l" defTabSz="141063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03106" y="-182719"/>
            <a:ext cx="17303977" cy="4455959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  <a:latin typeface="Calibri"/>
                <a:cs typeface="Calibri"/>
              </a:rPr>
              <a:t>Title should accurately and succinctly </a:t>
            </a:r>
            <a:br>
              <a:rPr lang="en-US" b="1" dirty="0">
                <a:solidFill>
                  <a:schemeClr val="bg1"/>
                </a:solidFill>
                <a:latin typeface="Calibri"/>
                <a:cs typeface="Calibri"/>
              </a:rPr>
            </a:br>
            <a:r>
              <a:rPr lang="en-US" b="1" dirty="0">
                <a:solidFill>
                  <a:schemeClr val="bg1"/>
                </a:solidFill>
                <a:latin typeface="Calibri"/>
                <a:cs typeface="Calibri"/>
              </a:rPr>
              <a:t>describe study (Limit 10 words)</a:t>
            </a:r>
            <a:br>
              <a:rPr lang="en-US" sz="5900" b="1" dirty="0">
                <a:latin typeface="Calibri"/>
                <a:cs typeface="Calibri"/>
              </a:rPr>
            </a:br>
            <a:r>
              <a:rPr lang="en-US" sz="4000" dirty="0">
                <a:latin typeface="Calibri"/>
                <a:cs typeface="Calibri"/>
              </a:rPr>
              <a:t>List author(s)/ key personnel (First name, Last name, Credentials)</a:t>
            </a:r>
            <a:br>
              <a:rPr lang="en-US" sz="4000" dirty="0">
                <a:latin typeface="Calibri"/>
                <a:cs typeface="Calibri"/>
              </a:rPr>
            </a:br>
            <a:r>
              <a:rPr lang="en-US" sz="4000" dirty="0">
                <a:latin typeface="Calibri"/>
                <a:cs typeface="Calibri"/>
              </a:rPr>
              <a:t>Example: Mary Smith MSN RN PNP</a:t>
            </a:r>
            <a:br>
              <a:rPr lang="en-US" sz="4000" baseline="30000" dirty="0">
                <a:latin typeface="Calibri"/>
                <a:cs typeface="Calibri"/>
              </a:rPr>
            </a:br>
            <a:endParaRPr lang="en-US" sz="4000" dirty="0">
              <a:latin typeface="Calibri"/>
              <a:cs typeface="Calibri"/>
            </a:endParaRPr>
          </a:p>
        </p:txBody>
      </p:sp>
      <p:sp>
        <p:nvSpPr>
          <p:cNvPr id="5" name="Text Box 59"/>
          <p:cNvSpPr txBox="1">
            <a:spLocks noChangeArrowheads="1"/>
          </p:cNvSpPr>
          <p:nvPr/>
        </p:nvSpPr>
        <p:spPr bwMode="auto">
          <a:xfrm>
            <a:off x="611188" y="12106234"/>
            <a:ext cx="6297083" cy="574516"/>
          </a:xfrm>
          <a:prstGeom prst="rect">
            <a:avLst/>
          </a:prstGeom>
          <a:solidFill>
            <a:srgbClr val="904199"/>
          </a:solidFill>
          <a:ln>
            <a:noFill/>
          </a:ln>
        </p:spPr>
        <p:txBody>
          <a:bodyPr lIns="65831" tIns="0" rIns="65831" bIns="0" anchor="ctr" anchorCtr="0">
            <a:spAutoFit/>
          </a:bodyPr>
          <a:lstStyle>
            <a:lvl1pPr defTabSz="731838">
              <a:defRPr sz="25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1pPr>
            <a:lvl2pPr marL="742950" indent="-285750" defTabSz="731838">
              <a:defRPr sz="25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2pPr>
            <a:lvl3pPr marL="1143000" indent="-228600" defTabSz="731838">
              <a:defRPr sz="25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3pPr>
            <a:lvl4pPr marL="1600200" indent="-228600" defTabSz="731838">
              <a:defRPr sz="25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4pPr>
            <a:lvl5pPr marL="2057400" indent="-228600" defTabSz="731838">
              <a:defRPr sz="25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5pPr>
            <a:lvl6pPr marL="2514600" indent="-228600" defTabSz="73183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6pPr>
            <a:lvl7pPr marL="2971800" indent="-228600" defTabSz="73183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7pPr>
            <a:lvl8pPr marL="3429000" indent="-228600" defTabSz="73183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8pPr>
            <a:lvl9pPr marL="3886200" indent="-228600" defTabSz="73183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b="1">
                <a:solidFill>
                  <a:schemeClr val="bg1"/>
                </a:solidFill>
                <a:latin typeface="Calibri"/>
                <a:cs typeface="Calibri"/>
              </a:rPr>
              <a:t>Literature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611188" y="4594975"/>
            <a:ext cx="26209625" cy="574516"/>
            <a:chOff x="525463" y="5655548"/>
            <a:chExt cx="31451550" cy="574516"/>
          </a:xfrm>
          <a:solidFill>
            <a:srgbClr val="904199"/>
          </a:solidFill>
        </p:grpSpPr>
        <p:sp>
          <p:nvSpPr>
            <p:cNvPr id="4" name="Text Box 59"/>
            <p:cNvSpPr txBox="1">
              <a:spLocks noChangeArrowheads="1"/>
            </p:cNvSpPr>
            <p:nvPr/>
          </p:nvSpPr>
          <p:spPr bwMode="auto">
            <a:xfrm>
              <a:off x="525463" y="5655548"/>
              <a:ext cx="7556500" cy="574516"/>
            </a:xfrm>
            <a:prstGeom prst="rect">
              <a:avLst/>
            </a:prstGeom>
            <a:grpFill/>
            <a:ln>
              <a:noFill/>
            </a:ln>
          </p:spPr>
          <p:txBody>
            <a:bodyPr lIns="73152" tIns="0" rIns="73152" bIns="0" anchor="ctr" anchorCtr="0">
              <a:spAutoFit/>
            </a:bodyPr>
            <a:lstStyle>
              <a:lvl1pPr defTabSz="731838">
                <a:defRPr sz="2500">
                  <a:solidFill>
                    <a:schemeClr val="tx1"/>
                  </a:solidFill>
                  <a:latin typeface="Times New Roman" charset="0"/>
                  <a:ea typeface="ヒラギノ角ゴ Pro W3" charset="0"/>
                  <a:cs typeface="ヒラギノ角ゴ Pro W3" charset="0"/>
                </a:defRPr>
              </a:lvl1pPr>
              <a:lvl2pPr marL="742950" indent="-285750" defTabSz="731838">
                <a:defRPr sz="2500">
                  <a:solidFill>
                    <a:schemeClr val="tx1"/>
                  </a:solidFill>
                  <a:latin typeface="Times New Roman" charset="0"/>
                  <a:ea typeface="ヒラギノ角ゴ Pro W3" charset="0"/>
                  <a:cs typeface="ヒラギノ角ゴ Pro W3" charset="0"/>
                </a:defRPr>
              </a:lvl2pPr>
              <a:lvl3pPr marL="1143000" indent="-228600" defTabSz="731838">
                <a:defRPr sz="2500">
                  <a:solidFill>
                    <a:schemeClr val="tx1"/>
                  </a:solidFill>
                  <a:latin typeface="Times New Roman" charset="0"/>
                  <a:ea typeface="ヒラギノ角ゴ Pro W3" charset="0"/>
                  <a:cs typeface="ヒラギノ角ゴ Pro W3" charset="0"/>
                </a:defRPr>
              </a:lvl3pPr>
              <a:lvl4pPr marL="1600200" indent="-228600" defTabSz="731838">
                <a:defRPr sz="2500">
                  <a:solidFill>
                    <a:schemeClr val="tx1"/>
                  </a:solidFill>
                  <a:latin typeface="Times New Roman" charset="0"/>
                  <a:ea typeface="ヒラギノ角ゴ Pro W3" charset="0"/>
                  <a:cs typeface="ヒラギノ角ゴ Pro W3" charset="0"/>
                </a:defRPr>
              </a:lvl4pPr>
              <a:lvl5pPr marL="2057400" indent="-228600" defTabSz="731838">
                <a:defRPr sz="2500">
                  <a:solidFill>
                    <a:schemeClr val="tx1"/>
                  </a:solidFill>
                  <a:latin typeface="Times New Roman" charset="0"/>
                  <a:ea typeface="ヒラギノ角ゴ Pro W3" charset="0"/>
                  <a:cs typeface="ヒラギノ角ゴ Pro W3" charset="0"/>
                </a:defRPr>
              </a:lvl5pPr>
              <a:lvl6pPr marL="2514600" indent="-228600" defTabSz="731838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Times New Roman" charset="0"/>
                  <a:ea typeface="ヒラギノ角ゴ Pro W3" charset="0"/>
                  <a:cs typeface="ヒラギノ角ゴ Pro W3" charset="0"/>
                </a:defRPr>
              </a:lvl6pPr>
              <a:lvl7pPr marL="2971800" indent="-228600" defTabSz="731838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Times New Roman" charset="0"/>
                  <a:ea typeface="ヒラギノ角ゴ Pro W3" charset="0"/>
                  <a:cs typeface="ヒラギノ角ゴ Pro W3" charset="0"/>
                </a:defRPr>
              </a:lvl7pPr>
              <a:lvl8pPr marL="3429000" indent="-228600" defTabSz="731838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Times New Roman" charset="0"/>
                  <a:ea typeface="ヒラギノ角ゴ Pro W3" charset="0"/>
                  <a:cs typeface="ヒラギノ角ゴ Pro W3" charset="0"/>
                </a:defRPr>
              </a:lvl8pPr>
              <a:lvl9pPr marL="3886200" indent="-228600" defTabSz="731838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Times New Roman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3600" b="1" dirty="0">
                  <a:solidFill>
                    <a:schemeClr val="bg1"/>
                  </a:solidFill>
                  <a:latin typeface="Calibri"/>
                  <a:cs typeface="Calibri"/>
                </a:rPr>
                <a:t>Introduction or Problem</a:t>
              </a:r>
            </a:p>
          </p:txBody>
        </p:sp>
        <p:sp>
          <p:nvSpPr>
            <p:cNvPr id="6" name="Text Box 59"/>
            <p:cNvSpPr txBox="1">
              <a:spLocks noChangeArrowheads="1"/>
            </p:cNvSpPr>
            <p:nvPr/>
          </p:nvSpPr>
          <p:spPr bwMode="auto">
            <a:xfrm>
              <a:off x="8489421" y="5655548"/>
              <a:ext cx="7558088" cy="574516"/>
            </a:xfrm>
            <a:prstGeom prst="rect">
              <a:avLst/>
            </a:prstGeom>
            <a:grpFill/>
            <a:ln>
              <a:noFill/>
            </a:ln>
          </p:spPr>
          <p:txBody>
            <a:bodyPr lIns="73152" tIns="0" rIns="73152" bIns="0" anchor="ctr" anchorCtr="0">
              <a:spAutoFit/>
            </a:bodyPr>
            <a:lstStyle>
              <a:lvl1pPr defTabSz="731838">
                <a:defRPr sz="2500">
                  <a:solidFill>
                    <a:schemeClr val="tx1"/>
                  </a:solidFill>
                  <a:latin typeface="Times New Roman" charset="0"/>
                  <a:ea typeface="ヒラギノ角ゴ Pro W3" charset="0"/>
                  <a:cs typeface="ヒラギノ角ゴ Pro W3" charset="0"/>
                </a:defRPr>
              </a:lvl1pPr>
              <a:lvl2pPr marL="742950" indent="-285750" defTabSz="731838">
                <a:defRPr sz="2500">
                  <a:solidFill>
                    <a:schemeClr val="tx1"/>
                  </a:solidFill>
                  <a:latin typeface="Times New Roman" charset="0"/>
                  <a:ea typeface="ヒラギノ角ゴ Pro W3" charset="0"/>
                  <a:cs typeface="ヒラギノ角ゴ Pro W3" charset="0"/>
                </a:defRPr>
              </a:lvl2pPr>
              <a:lvl3pPr marL="1143000" indent="-228600" defTabSz="731838">
                <a:defRPr sz="2500">
                  <a:solidFill>
                    <a:schemeClr val="tx1"/>
                  </a:solidFill>
                  <a:latin typeface="Times New Roman" charset="0"/>
                  <a:ea typeface="ヒラギノ角ゴ Pro W3" charset="0"/>
                  <a:cs typeface="ヒラギノ角ゴ Pro W3" charset="0"/>
                </a:defRPr>
              </a:lvl3pPr>
              <a:lvl4pPr marL="1600200" indent="-228600" defTabSz="731838">
                <a:defRPr sz="2500">
                  <a:solidFill>
                    <a:schemeClr val="tx1"/>
                  </a:solidFill>
                  <a:latin typeface="Times New Roman" charset="0"/>
                  <a:ea typeface="ヒラギノ角ゴ Pro W3" charset="0"/>
                  <a:cs typeface="ヒラギノ角ゴ Pro W3" charset="0"/>
                </a:defRPr>
              </a:lvl4pPr>
              <a:lvl5pPr marL="2057400" indent="-228600" defTabSz="731838">
                <a:defRPr sz="2500">
                  <a:solidFill>
                    <a:schemeClr val="tx1"/>
                  </a:solidFill>
                  <a:latin typeface="Times New Roman" charset="0"/>
                  <a:ea typeface="ヒラギノ角ゴ Pro W3" charset="0"/>
                  <a:cs typeface="ヒラギノ角ゴ Pro W3" charset="0"/>
                </a:defRPr>
              </a:lvl5pPr>
              <a:lvl6pPr marL="2514600" indent="-228600" defTabSz="731838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Times New Roman" charset="0"/>
                  <a:ea typeface="ヒラギノ角ゴ Pro W3" charset="0"/>
                  <a:cs typeface="ヒラギノ角ゴ Pro W3" charset="0"/>
                </a:defRPr>
              </a:lvl6pPr>
              <a:lvl7pPr marL="2971800" indent="-228600" defTabSz="731838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Times New Roman" charset="0"/>
                  <a:ea typeface="ヒラギノ角ゴ Pro W3" charset="0"/>
                  <a:cs typeface="ヒラギノ角ゴ Pro W3" charset="0"/>
                </a:defRPr>
              </a:lvl7pPr>
              <a:lvl8pPr marL="3429000" indent="-228600" defTabSz="731838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Times New Roman" charset="0"/>
                  <a:ea typeface="ヒラギノ角ゴ Pro W3" charset="0"/>
                  <a:cs typeface="ヒラギノ角ゴ Pro W3" charset="0"/>
                </a:defRPr>
              </a:lvl8pPr>
              <a:lvl9pPr marL="3886200" indent="-228600" defTabSz="731838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Times New Roman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3600" b="1">
                  <a:solidFill>
                    <a:schemeClr val="bg1"/>
                  </a:solidFill>
                  <a:latin typeface="Calibri"/>
                  <a:cs typeface="Calibri"/>
                </a:rPr>
                <a:t>Methodology</a:t>
              </a:r>
            </a:p>
          </p:txBody>
        </p:sp>
        <p:sp>
          <p:nvSpPr>
            <p:cNvPr id="7" name="Text Box 59"/>
            <p:cNvSpPr txBox="1">
              <a:spLocks noChangeArrowheads="1"/>
            </p:cNvSpPr>
            <p:nvPr/>
          </p:nvSpPr>
          <p:spPr bwMode="auto">
            <a:xfrm>
              <a:off x="16454967" y="5655548"/>
              <a:ext cx="7558088" cy="574516"/>
            </a:xfrm>
            <a:prstGeom prst="rect">
              <a:avLst/>
            </a:prstGeom>
            <a:grpFill/>
            <a:ln>
              <a:noFill/>
            </a:ln>
          </p:spPr>
          <p:txBody>
            <a:bodyPr lIns="73152" tIns="0" rIns="73152" bIns="0" anchor="ctr" anchorCtr="0">
              <a:spAutoFit/>
            </a:bodyPr>
            <a:lstStyle>
              <a:lvl1pPr defTabSz="731838">
                <a:defRPr sz="2500">
                  <a:solidFill>
                    <a:schemeClr val="tx1"/>
                  </a:solidFill>
                  <a:latin typeface="Times New Roman" charset="0"/>
                  <a:ea typeface="ヒラギノ角ゴ Pro W3" charset="0"/>
                  <a:cs typeface="ヒラギノ角ゴ Pro W3" charset="0"/>
                </a:defRPr>
              </a:lvl1pPr>
              <a:lvl2pPr marL="742950" indent="-285750" defTabSz="731838">
                <a:defRPr sz="2500">
                  <a:solidFill>
                    <a:schemeClr val="tx1"/>
                  </a:solidFill>
                  <a:latin typeface="Times New Roman" charset="0"/>
                  <a:ea typeface="ヒラギノ角ゴ Pro W3" charset="0"/>
                  <a:cs typeface="ヒラギノ角ゴ Pro W3" charset="0"/>
                </a:defRPr>
              </a:lvl2pPr>
              <a:lvl3pPr marL="1143000" indent="-228600" defTabSz="731838">
                <a:defRPr sz="2500">
                  <a:solidFill>
                    <a:schemeClr val="tx1"/>
                  </a:solidFill>
                  <a:latin typeface="Times New Roman" charset="0"/>
                  <a:ea typeface="ヒラギノ角ゴ Pro W3" charset="0"/>
                  <a:cs typeface="ヒラギノ角ゴ Pro W3" charset="0"/>
                </a:defRPr>
              </a:lvl3pPr>
              <a:lvl4pPr marL="1600200" indent="-228600" defTabSz="731838">
                <a:defRPr sz="2500">
                  <a:solidFill>
                    <a:schemeClr val="tx1"/>
                  </a:solidFill>
                  <a:latin typeface="Times New Roman" charset="0"/>
                  <a:ea typeface="ヒラギノ角ゴ Pro W3" charset="0"/>
                  <a:cs typeface="ヒラギノ角ゴ Pro W3" charset="0"/>
                </a:defRPr>
              </a:lvl4pPr>
              <a:lvl5pPr marL="2057400" indent="-228600" defTabSz="731838">
                <a:defRPr sz="2500">
                  <a:solidFill>
                    <a:schemeClr val="tx1"/>
                  </a:solidFill>
                  <a:latin typeface="Times New Roman" charset="0"/>
                  <a:ea typeface="ヒラギノ角ゴ Pro W3" charset="0"/>
                  <a:cs typeface="ヒラギノ角ゴ Pro W3" charset="0"/>
                </a:defRPr>
              </a:lvl5pPr>
              <a:lvl6pPr marL="2514600" indent="-228600" defTabSz="731838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Times New Roman" charset="0"/>
                  <a:ea typeface="ヒラギノ角ゴ Pro W3" charset="0"/>
                  <a:cs typeface="ヒラギノ角ゴ Pro W3" charset="0"/>
                </a:defRPr>
              </a:lvl6pPr>
              <a:lvl7pPr marL="2971800" indent="-228600" defTabSz="731838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Times New Roman" charset="0"/>
                  <a:ea typeface="ヒラギノ角ゴ Pro W3" charset="0"/>
                  <a:cs typeface="ヒラギノ角ゴ Pro W3" charset="0"/>
                </a:defRPr>
              </a:lvl7pPr>
              <a:lvl8pPr marL="3429000" indent="-228600" defTabSz="731838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Times New Roman" charset="0"/>
                  <a:ea typeface="ヒラギノ角ゴ Pro W3" charset="0"/>
                  <a:cs typeface="ヒラギノ角ゴ Pro W3" charset="0"/>
                </a:defRPr>
              </a:lvl8pPr>
              <a:lvl9pPr marL="3886200" indent="-228600" defTabSz="731838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Times New Roman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3600" b="1">
                  <a:solidFill>
                    <a:schemeClr val="bg1"/>
                  </a:solidFill>
                  <a:latin typeface="Calibri"/>
                  <a:cs typeface="Calibri"/>
                </a:rPr>
                <a:t>Results</a:t>
              </a:r>
            </a:p>
          </p:txBody>
        </p:sp>
        <p:sp>
          <p:nvSpPr>
            <p:cNvPr id="8" name="Text Box 59"/>
            <p:cNvSpPr txBox="1">
              <a:spLocks noChangeArrowheads="1"/>
            </p:cNvSpPr>
            <p:nvPr/>
          </p:nvSpPr>
          <p:spPr bwMode="auto">
            <a:xfrm>
              <a:off x="24420513" y="5655548"/>
              <a:ext cx="7556500" cy="574516"/>
            </a:xfrm>
            <a:prstGeom prst="rect">
              <a:avLst/>
            </a:prstGeom>
            <a:grpFill/>
            <a:ln>
              <a:noFill/>
            </a:ln>
          </p:spPr>
          <p:txBody>
            <a:bodyPr lIns="73152" tIns="0" rIns="73152" bIns="0" anchor="ctr" anchorCtr="0">
              <a:spAutoFit/>
            </a:bodyPr>
            <a:lstStyle>
              <a:lvl1pPr defTabSz="731838">
                <a:defRPr sz="2500">
                  <a:solidFill>
                    <a:schemeClr val="tx1"/>
                  </a:solidFill>
                  <a:latin typeface="Times New Roman" charset="0"/>
                  <a:ea typeface="ヒラギノ角ゴ Pro W3" charset="0"/>
                  <a:cs typeface="ヒラギノ角ゴ Pro W3" charset="0"/>
                </a:defRPr>
              </a:lvl1pPr>
              <a:lvl2pPr marL="742950" indent="-285750" defTabSz="731838">
                <a:defRPr sz="2500">
                  <a:solidFill>
                    <a:schemeClr val="tx1"/>
                  </a:solidFill>
                  <a:latin typeface="Times New Roman" charset="0"/>
                  <a:ea typeface="ヒラギノ角ゴ Pro W3" charset="0"/>
                  <a:cs typeface="ヒラギノ角ゴ Pro W3" charset="0"/>
                </a:defRPr>
              </a:lvl2pPr>
              <a:lvl3pPr marL="1143000" indent="-228600" defTabSz="731838">
                <a:defRPr sz="2500">
                  <a:solidFill>
                    <a:schemeClr val="tx1"/>
                  </a:solidFill>
                  <a:latin typeface="Times New Roman" charset="0"/>
                  <a:ea typeface="ヒラギノ角ゴ Pro W3" charset="0"/>
                  <a:cs typeface="ヒラギノ角ゴ Pro W3" charset="0"/>
                </a:defRPr>
              </a:lvl3pPr>
              <a:lvl4pPr marL="1600200" indent="-228600" defTabSz="731838">
                <a:defRPr sz="2500">
                  <a:solidFill>
                    <a:schemeClr val="tx1"/>
                  </a:solidFill>
                  <a:latin typeface="Times New Roman" charset="0"/>
                  <a:ea typeface="ヒラギノ角ゴ Pro W3" charset="0"/>
                  <a:cs typeface="ヒラギノ角ゴ Pro W3" charset="0"/>
                </a:defRPr>
              </a:lvl4pPr>
              <a:lvl5pPr marL="2057400" indent="-228600" defTabSz="731838">
                <a:defRPr sz="2500">
                  <a:solidFill>
                    <a:schemeClr val="tx1"/>
                  </a:solidFill>
                  <a:latin typeface="Times New Roman" charset="0"/>
                  <a:ea typeface="ヒラギノ角ゴ Pro W3" charset="0"/>
                  <a:cs typeface="ヒラギノ角ゴ Pro W3" charset="0"/>
                </a:defRPr>
              </a:lvl5pPr>
              <a:lvl6pPr marL="2514600" indent="-228600" defTabSz="731838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Times New Roman" charset="0"/>
                  <a:ea typeface="ヒラギノ角ゴ Pro W3" charset="0"/>
                  <a:cs typeface="ヒラギノ角ゴ Pro W3" charset="0"/>
                </a:defRPr>
              </a:lvl6pPr>
              <a:lvl7pPr marL="2971800" indent="-228600" defTabSz="731838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Times New Roman" charset="0"/>
                  <a:ea typeface="ヒラギノ角ゴ Pro W3" charset="0"/>
                  <a:cs typeface="ヒラギノ角ゴ Pro W3" charset="0"/>
                </a:defRPr>
              </a:lvl7pPr>
              <a:lvl8pPr marL="3429000" indent="-228600" defTabSz="731838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Times New Roman" charset="0"/>
                  <a:ea typeface="ヒラギノ角ゴ Pro W3" charset="0"/>
                  <a:cs typeface="ヒラギノ角ゴ Pro W3" charset="0"/>
                </a:defRPr>
              </a:lvl8pPr>
              <a:lvl9pPr marL="3886200" indent="-228600" defTabSz="731838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Times New Roman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3600" b="1">
                  <a:solidFill>
                    <a:schemeClr val="bg1"/>
                  </a:solidFill>
                  <a:latin typeface="Calibri"/>
                  <a:cs typeface="Calibri"/>
                </a:rPr>
                <a:t>Conclusion</a:t>
              </a:r>
            </a:p>
          </p:txBody>
        </p:sp>
      </p:grpSp>
      <p:sp>
        <p:nvSpPr>
          <p:cNvPr id="9" name="Text Box 59"/>
          <p:cNvSpPr txBox="1">
            <a:spLocks noChangeArrowheads="1"/>
          </p:cNvSpPr>
          <p:nvPr/>
        </p:nvSpPr>
        <p:spPr bwMode="auto">
          <a:xfrm>
            <a:off x="20523730" y="12106234"/>
            <a:ext cx="6297083" cy="574516"/>
          </a:xfrm>
          <a:prstGeom prst="rect">
            <a:avLst/>
          </a:prstGeom>
          <a:solidFill>
            <a:srgbClr val="904199"/>
          </a:solidFill>
          <a:ln>
            <a:noFill/>
          </a:ln>
        </p:spPr>
        <p:txBody>
          <a:bodyPr lIns="65831" tIns="0" rIns="65831" bIns="0" anchor="ctr" anchorCtr="0">
            <a:spAutoFit/>
          </a:bodyPr>
          <a:lstStyle>
            <a:lvl1pPr defTabSz="731838">
              <a:defRPr sz="25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1pPr>
            <a:lvl2pPr marL="742950" indent="-285750" defTabSz="731838">
              <a:defRPr sz="25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2pPr>
            <a:lvl3pPr marL="1143000" indent="-228600" defTabSz="731838">
              <a:defRPr sz="25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3pPr>
            <a:lvl4pPr marL="1600200" indent="-228600" defTabSz="731838">
              <a:defRPr sz="25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4pPr>
            <a:lvl5pPr marL="2057400" indent="-228600" defTabSz="731838">
              <a:defRPr sz="25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5pPr>
            <a:lvl6pPr marL="2514600" indent="-228600" defTabSz="73183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6pPr>
            <a:lvl7pPr marL="2971800" indent="-228600" defTabSz="73183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7pPr>
            <a:lvl8pPr marL="3429000" indent="-228600" defTabSz="73183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8pPr>
            <a:lvl9pPr marL="3886200" indent="-228600" defTabSz="73183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b="1" dirty="0">
                <a:solidFill>
                  <a:schemeClr val="bg1"/>
                </a:solidFill>
                <a:latin typeface="Calibri"/>
                <a:cs typeface="Calibri"/>
              </a:rPr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1446417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xpo">
      <a:maj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547</TotalTime>
  <Words>47</Words>
  <Application>Microsoft Macintosh PowerPoint</Application>
  <PresentationFormat>Custom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Title should accurately and succinctly  describe study (Limit 10 words) List author(s)/ key personnel (First name, Last name, Credentials) Example: Mary Smith MSN RN PNP </vt:lpstr>
    </vt:vector>
  </TitlesOfParts>
  <Manager/>
  <Company>UPMC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should accurately and succinctly describe study (Limit 10 words) List author(s)/ key personnel (First name, Last name, Credentials) Example: Mary Smith MSN RN PNP </dc:title>
  <dc:subject/>
  <dc:creator>Larry Hruska</dc:creator>
  <cp:keywords/>
  <dc:description/>
  <cp:lastModifiedBy>Larry Hruska</cp:lastModifiedBy>
  <cp:revision>13</cp:revision>
  <dcterms:created xsi:type="dcterms:W3CDTF">2017-02-08T15:17:13Z</dcterms:created>
  <dcterms:modified xsi:type="dcterms:W3CDTF">2020-12-10T22:11:38Z</dcterms:modified>
  <cp:category/>
</cp:coreProperties>
</file>