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04199"/>
    <a:srgbClr val="333092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94"/>
  </p:normalViewPr>
  <p:slideViewPr>
    <p:cSldViewPr snapToGrid="0" snapToObjects="1">
      <p:cViewPr varScale="1">
        <p:scale>
          <a:sx n="24" d="100"/>
          <a:sy n="24" d="100"/>
        </p:scale>
        <p:origin x="816" y="24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7853" y="571528"/>
            <a:ext cx="24439660" cy="56200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10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9921" y="1318263"/>
            <a:ext cx="26951357" cy="4809783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95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194514" rtl="0" eaLnBrk="1" latinLnBrk="0" hangingPunct="1">
        <a:spcBef>
          <a:spcPct val="0"/>
        </a:spcBef>
        <a:buNone/>
        <a:defRPr sz="10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45886" indent="-1645886" algn="l" defTabSz="2194514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2194514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2194514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2194514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2194514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6492" y="1015941"/>
            <a:ext cx="25641493" cy="6190274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libri"/>
                <a:cs typeface="Calibri"/>
              </a:rPr>
              <a:t>Title should accurately and succinctly</a:t>
            </a:r>
            <a:br>
              <a:rPr lang="en-US" sz="80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8000" b="1" dirty="0">
                <a:solidFill>
                  <a:schemeClr val="bg1"/>
                </a:solidFill>
                <a:latin typeface="Calibri"/>
                <a:cs typeface="Calibri"/>
              </a:rPr>
              <a:t> describe study (Limit 10 words)</a:t>
            </a:r>
            <a:br>
              <a:rPr lang="en-US" sz="9200" b="1" dirty="0">
                <a:latin typeface="Calibri"/>
                <a:cs typeface="Calibri"/>
              </a:rPr>
            </a:br>
            <a:r>
              <a:rPr lang="en-US" sz="5100" dirty="0">
                <a:latin typeface="Calibri"/>
                <a:cs typeface="Calibri"/>
              </a:rPr>
              <a:t>List author(s)/ key personnel (First name, Last name, </a:t>
            </a:r>
            <a:br>
              <a:rPr lang="en-US" sz="5100" dirty="0">
                <a:latin typeface="Calibri"/>
                <a:cs typeface="Calibri"/>
              </a:rPr>
            </a:br>
            <a:r>
              <a:rPr lang="en-US" sz="5100" dirty="0">
                <a:latin typeface="Calibri"/>
                <a:cs typeface="Calibri"/>
              </a:rPr>
              <a:t>Credentials) Example: Mary Smith MSN RN PNP</a:t>
            </a:r>
            <a:br>
              <a:rPr lang="en-US" sz="6200" baseline="30000" dirty="0">
                <a:latin typeface="Calibri"/>
                <a:cs typeface="Calibri"/>
              </a:rPr>
            </a:br>
            <a:endParaRPr lang="en-US" sz="6200" dirty="0">
              <a:latin typeface="Calibri"/>
              <a:cs typeface="Calibri"/>
            </a:endParaRPr>
          </a:p>
        </p:txBody>
      </p: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977900" y="19048386"/>
            <a:ext cx="10075333" cy="861774"/>
          </a:xfrm>
          <a:prstGeom prst="rect">
            <a:avLst/>
          </a:prstGeom>
          <a:solidFill>
            <a:srgbClr val="904199"/>
          </a:solidFill>
          <a:ln>
            <a:noFill/>
          </a:ln>
        </p:spPr>
        <p:txBody>
          <a:bodyPr lIns="102413" tIns="0" rIns="102413" bIns="0" anchor="ctr" anchorCtr="0">
            <a:spAutoFit/>
          </a:bodyPr>
          <a:lstStyle>
            <a:lvl1pPr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600" b="1">
                <a:solidFill>
                  <a:schemeClr val="bg1"/>
                </a:solidFill>
                <a:latin typeface="Calibri"/>
                <a:cs typeface="Calibri"/>
              </a:rPr>
              <a:t>Literature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77900" y="7781498"/>
            <a:ext cx="41935400" cy="861774"/>
            <a:chOff x="525463" y="5655548"/>
            <a:chExt cx="31451550" cy="574516"/>
          </a:xfrm>
          <a:solidFill>
            <a:srgbClr val="904199"/>
          </a:solidFill>
        </p:grpSpPr>
        <p:sp>
          <p:nvSpPr>
            <p:cNvPr id="4" name="Text Box 59"/>
            <p:cNvSpPr txBox="1">
              <a:spLocks noChangeArrowheads="1"/>
            </p:cNvSpPr>
            <p:nvPr/>
          </p:nvSpPr>
          <p:spPr bwMode="auto">
            <a:xfrm>
              <a:off x="525463" y="5655548"/>
              <a:ext cx="7556500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5600" b="1" dirty="0">
                  <a:solidFill>
                    <a:schemeClr val="bg1"/>
                  </a:solidFill>
                  <a:latin typeface="Calibri"/>
                  <a:cs typeface="Calibri"/>
                </a:rPr>
                <a:t>Introduction or Problem</a:t>
              </a:r>
            </a:p>
          </p:txBody>
        </p:sp>
        <p:sp>
          <p:nvSpPr>
            <p:cNvPr id="6" name="Text Box 59"/>
            <p:cNvSpPr txBox="1">
              <a:spLocks noChangeArrowheads="1"/>
            </p:cNvSpPr>
            <p:nvPr/>
          </p:nvSpPr>
          <p:spPr bwMode="auto">
            <a:xfrm>
              <a:off x="8489421" y="5655548"/>
              <a:ext cx="7558088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5600" b="1" dirty="0">
                  <a:solidFill>
                    <a:schemeClr val="bg1"/>
                  </a:solidFill>
                  <a:latin typeface="Calibri"/>
                  <a:cs typeface="Calibri"/>
                </a:rPr>
                <a:t>Implementation</a:t>
              </a:r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16454967" y="5655548"/>
              <a:ext cx="7558088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5600" b="1" dirty="0">
                  <a:solidFill>
                    <a:schemeClr val="bg1"/>
                  </a:solidFill>
                  <a:latin typeface="Calibri"/>
                  <a:cs typeface="Calibri"/>
                </a:rPr>
                <a:t>Outcomes</a:t>
              </a:r>
            </a:p>
          </p:txBody>
        </p:sp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24420513" y="5655548"/>
              <a:ext cx="7556500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5600" b="1" dirty="0">
                  <a:solidFill>
                    <a:schemeClr val="bg1"/>
                  </a:solidFill>
                  <a:latin typeface="Calibri"/>
                  <a:cs typeface="Calibri"/>
                </a:rPr>
                <a:t>Nursing Implications</a:t>
              </a:r>
            </a:p>
          </p:txBody>
        </p:sp>
      </p:grp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32837967" y="19048386"/>
            <a:ext cx="10075333" cy="861774"/>
          </a:xfrm>
          <a:prstGeom prst="rect">
            <a:avLst/>
          </a:prstGeom>
          <a:solidFill>
            <a:srgbClr val="904199"/>
          </a:solidFill>
          <a:ln>
            <a:noFill/>
          </a:ln>
        </p:spPr>
        <p:txBody>
          <a:bodyPr lIns="102413" tIns="0" rIns="102413" bIns="0" anchor="ctr" anchorCtr="0">
            <a:spAutoFit/>
          </a:bodyPr>
          <a:lstStyle>
            <a:lvl1pPr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600" b="1" dirty="0">
                <a:solidFill>
                  <a:schemeClr val="bg1"/>
                </a:solidFill>
                <a:latin typeface="Calibri"/>
                <a:cs typeface="Calibri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464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49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Title should accurately and succinctly  describe study (Limit 10 words) List author(s)/ key personnel (First name, Last name,  Credentials) Example: Mary Smith MSN RN PNP 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should accurately and succinctly describe study (Limit 10 words) List author(s)/ key personnel (First name, Last name, Credentials) Example: Mary Smith MSN RN PNP </dc:title>
  <dc:creator>Larry Hruska</dc:creator>
  <cp:lastModifiedBy>Larry Hruska</cp:lastModifiedBy>
  <cp:revision>12</cp:revision>
  <dcterms:created xsi:type="dcterms:W3CDTF">2017-02-08T15:17:13Z</dcterms:created>
  <dcterms:modified xsi:type="dcterms:W3CDTF">2020-12-10T21:38:19Z</dcterms:modified>
</cp:coreProperties>
</file>